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tags/tag5.xml" ContentType="application/vnd.openxmlformats-officedocument.presentationml.tags+xml"/>
  <Override PartName="/ppt/notesSlides/notesSlide11.xml" ContentType="application/vnd.openxmlformats-officedocument.presentationml.notesSlide+xml"/>
  <Override PartName="/ppt/tags/tag6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9"/>
  </p:notesMasterIdLst>
  <p:handoutMasterIdLst>
    <p:handoutMasterId r:id="rId20"/>
  </p:handoutMasterIdLst>
  <p:sldIdLst>
    <p:sldId id="410" r:id="rId5"/>
    <p:sldId id="383" r:id="rId6"/>
    <p:sldId id="391" r:id="rId7"/>
    <p:sldId id="412" r:id="rId8"/>
    <p:sldId id="408" r:id="rId9"/>
    <p:sldId id="413" r:id="rId10"/>
    <p:sldId id="405" r:id="rId11"/>
    <p:sldId id="404" r:id="rId12"/>
    <p:sldId id="415" r:id="rId13"/>
    <p:sldId id="414" r:id="rId14"/>
    <p:sldId id="416" r:id="rId15"/>
    <p:sldId id="397" r:id="rId16"/>
    <p:sldId id="407" r:id="rId17"/>
    <p:sldId id="39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4ACFAF-8E1F-F145-95FB-5A933259E863}" v="613" dt="2026-01-11T13:04:07.173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18" autoAdjust="0"/>
    <p:restoredTop sz="66573" autoAdjust="0"/>
  </p:normalViewPr>
  <p:slideViewPr>
    <p:cSldViewPr snapToGrid="0">
      <p:cViewPr varScale="1">
        <p:scale>
          <a:sx n="73" d="100"/>
          <a:sy n="73" d="100"/>
        </p:scale>
        <p:origin x="208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AFFOU Nelson (PAC)" userId="373ac16b-4992-4644-8d9e-677e839a51b1" providerId="ADAL" clId="{6A55614D-264E-4A2E-861A-6324CE4F2CAC}"/>
    <pc:docChg chg="undo custSel modSld">
      <pc:chgData name="AKAFFOU Nelson (PAC)" userId="373ac16b-4992-4644-8d9e-677e839a51b1" providerId="ADAL" clId="{6A55614D-264E-4A2E-861A-6324CE4F2CAC}" dt="2024-10-15T23:29:17.492" v="244" actId="1076"/>
      <pc:docMkLst>
        <pc:docMk/>
      </pc:docMkLst>
      <pc:sldChg chg="modAnim">
        <pc:chgData name="AKAFFOU Nelson (PAC)" userId="373ac16b-4992-4644-8d9e-677e839a51b1" providerId="ADAL" clId="{6A55614D-264E-4A2E-861A-6324CE4F2CAC}" dt="2024-10-15T23:19:05.549" v="3"/>
        <pc:sldMkLst>
          <pc:docMk/>
          <pc:sldMk cId="3346685798" sldId="383"/>
        </pc:sldMkLst>
      </pc:sldChg>
      <pc:sldChg chg="modAnim">
        <pc:chgData name="AKAFFOU Nelson (PAC)" userId="373ac16b-4992-4644-8d9e-677e839a51b1" providerId="ADAL" clId="{6A55614D-264E-4A2E-861A-6324CE4F2CAC}" dt="2024-10-15T23:20:00.647" v="15"/>
        <pc:sldMkLst>
          <pc:docMk/>
          <pc:sldMk cId="2039059756" sldId="397"/>
        </pc:sldMkLst>
      </pc:sldChg>
      <pc:sldChg chg="modSp mod modAnim modNotesTx">
        <pc:chgData name="AKAFFOU Nelson (PAC)" userId="373ac16b-4992-4644-8d9e-677e839a51b1" providerId="ADAL" clId="{6A55614D-264E-4A2E-861A-6324CE4F2CAC}" dt="2024-10-15T23:29:17.492" v="244" actId="1076"/>
        <pc:sldMkLst>
          <pc:docMk/>
          <pc:sldMk cId="1850768898" sldId="404"/>
        </pc:sldMkLst>
      </pc:sldChg>
      <pc:sldChg chg="modSp mod modAnim modNotesTx">
        <pc:chgData name="AKAFFOU Nelson (PAC)" userId="373ac16b-4992-4644-8d9e-677e839a51b1" providerId="ADAL" clId="{6A55614D-264E-4A2E-861A-6324CE4F2CAC}" dt="2024-10-15T23:28:09.031" v="232" actId="14100"/>
        <pc:sldMkLst>
          <pc:docMk/>
          <pc:sldMk cId="4127695141" sldId="405"/>
        </pc:sldMkLst>
      </pc:sldChg>
      <pc:sldChg chg="modSp mod modAnim modNotesTx">
        <pc:chgData name="AKAFFOU Nelson (PAC)" userId="373ac16b-4992-4644-8d9e-677e839a51b1" providerId="ADAL" clId="{6A55614D-264E-4A2E-861A-6324CE4F2CAC}" dt="2024-10-15T23:27:02.054" v="218" actId="1076"/>
        <pc:sldMkLst>
          <pc:docMk/>
          <pc:sldMk cId="888484295" sldId="408"/>
        </pc:sldMkLst>
      </pc:sldChg>
      <pc:sldChg chg="modAnim">
        <pc:chgData name="AKAFFOU Nelson (PAC)" userId="373ac16b-4992-4644-8d9e-677e839a51b1" providerId="ADAL" clId="{6A55614D-264E-4A2E-861A-6324CE4F2CAC}" dt="2024-10-15T23:18:53.283" v="1"/>
        <pc:sldMkLst>
          <pc:docMk/>
          <pc:sldMk cId="3390304222" sldId="410"/>
        </pc:sldMkLst>
      </pc:sldChg>
    </pc:docChg>
  </pc:docChgLst>
  <pc:docChgLst>
    <pc:chgData name="AKAFFOU Nelson [PAC/DAF/DSI]" userId="373ac16b-4992-4644-8d9e-677e839a51b1" providerId="ADAL" clId="{E44ACFAF-8E1F-F145-95FB-5A933259E863}"/>
    <pc:docChg chg="undo custSel addSld delSld modSld sldOrd">
      <pc:chgData name="AKAFFOU Nelson [PAC/DAF/DSI]" userId="373ac16b-4992-4644-8d9e-677e839a51b1" providerId="ADAL" clId="{E44ACFAF-8E1F-F145-95FB-5A933259E863}" dt="2026-01-11T13:04:07.173" v="863"/>
      <pc:docMkLst>
        <pc:docMk/>
      </pc:docMkLst>
      <pc:sldChg chg="addSp delSp modSp mod modTransition delAnim modAnim modNotesTx">
        <pc:chgData name="AKAFFOU Nelson [PAC/DAF/DSI]" userId="373ac16b-4992-4644-8d9e-677e839a51b1" providerId="ADAL" clId="{E44ACFAF-8E1F-F145-95FB-5A933259E863}" dt="2026-01-11T10:43:34.505" v="595"/>
        <pc:sldMkLst>
          <pc:docMk/>
          <pc:sldMk cId="3346685798" sldId="383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46685798" sldId="383"/>
            <ac:spMk id="2" creationId="{B530BF65-C84B-45C3-72CA-AFDA68851174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46685798" sldId="383"/>
            <ac:spMk id="3" creationId="{3B8EBC2C-6DD7-5003-38EB-40753046FE8C}"/>
          </ac:spMkLst>
        </pc:spChg>
        <pc:spChg chg="add mod">
          <ac:chgData name="AKAFFOU Nelson [PAC/DAF/DSI]" userId="373ac16b-4992-4644-8d9e-677e839a51b1" providerId="ADAL" clId="{E44ACFAF-8E1F-F145-95FB-5A933259E863}" dt="2026-01-09T08:43:20.166" v="556" actId="20577"/>
          <ac:spMkLst>
            <pc:docMk/>
            <pc:sldMk cId="3346685798" sldId="383"/>
            <ac:spMk id="6" creationId="{9E4F0DA6-443E-E404-EE26-727354A4E2EA}"/>
          </ac:spMkLst>
        </pc:spChg>
        <pc:spChg chg="add 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46685798" sldId="383"/>
            <ac:spMk id="7" creationId="{2D46666B-60EB-3A67-C755-668421BB0351}"/>
          </ac:spMkLst>
        </pc:spChg>
        <pc:picChg chg="add del mod">
          <ac:chgData name="AKAFFOU Nelson [PAC/DAF/DSI]" userId="373ac16b-4992-4644-8d9e-677e839a51b1" providerId="ADAL" clId="{E44ACFAF-8E1F-F145-95FB-5A933259E863}" dt="2026-01-11T10:23:38.916" v="575"/>
          <ac:picMkLst>
            <pc:docMk/>
            <pc:sldMk cId="3346685798" sldId="383"/>
            <ac:picMk id="9" creationId="{F2A728B5-AB59-9D3D-7C3D-39F04D8A590C}"/>
          </ac:picMkLst>
        </pc:picChg>
        <pc:picChg chg="add del mod">
          <ac:chgData name="AKAFFOU Nelson [PAC/DAF/DSI]" userId="373ac16b-4992-4644-8d9e-677e839a51b1" providerId="ADAL" clId="{E44ACFAF-8E1F-F145-95FB-5A933259E863}" dt="2026-01-11T10:33:26.552" v="577"/>
          <ac:picMkLst>
            <pc:docMk/>
            <pc:sldMk cId="3346685798" sldId="383"/>
            <ac:picMk id="21" creationId="{B314614D-38AB-BFB7-7927-628A29F941F6}"/>
          </ac:picMkLst>
        </pc:picChg>
        <pc:picChg chg="add del mod">
          <ac:chgData name="AKAFFOU Nelson [PAC/DAF/DSI]" userId="373ac16b-4992-4644-8d9e-677e839a51b1" providerId="ADAL" clId="{E44ACFAF-8E1F-F145-95FB-5A933259E863}" dt="2026-01-11T10:37:15.074" v="579"/>
          <ac:picMkLst>
            <pc:docMk/>
            <pc:sldMk cId="3346685798" sldId="383"/>
            <ac:picMk id="26" creationId="{3228EC6D-8A3C-0A00-89B1-6298FAA8AC6E}"/>
          </ac:picMkLst>
        </pc:picChg>
        <pc:picChg chg="add del mod">
          <ac:chgData name="AKAFFOU Nelson [PAC/DAF/DSI]" userId="373ac16b-4992-4644-8d9e-677e839a51b1" providerId="ADAL" clId="{E44ACFAF-8E1F-F145-95FB-5A933259E863}" dt="2026-01-11T10:39:05.909" v="581"/>
          <ac:picMkLst>
            <pc:docMk/>
            <pc:sldMk cId="3346685798" sldId="383"/>
            <ac:picMk id="31" creationId="{A8B25331-53DC-A346-D125-018A26192F77}"/>
          </ac:picMkLst>
        </pc:picChg>
        <pc:picChg chg="add del mod">
          <ac:chgData name="AKAFFOU Nelson [PAC/DAF/DSI]" userId="373ac16b-4992-4644-8d9e-677e839a51b1" providerId="ADAL" clId="{E44ACFAF-8E1F-F145-95FB-5A933259E863}" dt="2026-01-11T10:39:34.569" v="583"/>
          <ac:picMkLst>
            <pc:docMk/>
            <pc:sldMk cId="3346685798" sldId="383"/>
            <ac:picMk id="35" creationId="{EA069233-676F-3488-C0B5-2889F117317A}"/>
          </ac:picMkLst>
        </pc:picChg>
        <pc:picChg chg="add del mod">
          <ac:chgData name="AKAFFOU Nelson [PAC/DAF/DSI]" userId="373ac16b-4992-4644-8d9e-677e839a51b1" providerId="ADAL" clId="{E44ACFAF-8E1F-F145-95FB-5A933259E863}" dt="2026-01-11T10:40:25.469" v="585"/>
          <ac:picMkLst>
            <pc:docMk/>
            <pc:sldMk cId="3346685798" sldId="383"/>
            <ac:picMk id="39" creationId="{33259AB9-F31C-08CC-3E43-2AE8939F86FF}"/>
          </ac:picMkLst>
        </pc:picChg>
        <pc:picChg chg="add del mod">
          <ac:chgData name="AKAFFOU Nelson [PAC/DAF/DSI]" userId="373ac16b-4992-4644-8d9e-677e839a51b1" providerId="ADAL" clId="{E44ACFAF-8E1F-F145-95FB-5A933259E863}" dt="2026-01-11T10:41:19.414" v="587"/>
          <ac:picMkLst>
            <pc:docMk/>
            <pc:sldMk cId="3346685798" sldId="383"/>
            <ac:picMk id="43" creationId="{B58350AA-79C8-D2E7-F49C-1E921181C0BB}"/>
          </ac:picMkLst>
        </pc:picChg>
        <pc:picChg chg="add mod">
          <ac:chgData name="AKAFFOU Nelson [PAC/DAF/DSI]" userId="373ac16b-4992-4644-8d9e-677e839a51b1" providerId="ADAL" clId="{E44ACFAF-8E1F-F145-95FB-5A933259E863}" dt="2026-01-11T10:43:34.505" v="595"/>
          <ac:picMkLst>
            <pc:docMk/>
            <pc:sldMk cId="3346685798" sldId="383"/>
            <ac:picMk id="48" creationId="{83255426-16E4-C768-36C3-85EEA7EBB47D}"/>
          </ac:picMkLst>
        </pc:picChg>
      </pc:sldChg>
      <pc:sldChg chg="addSp delSp modSp mod modTransition modAnim">
        <pc:chgData name="AKAFFOU Nelson [PAC/DAF/DSI]" userId="373ac16b-4992-4644-8d9e-677e839a51b1" providerId="ADAL" clId="{E44ACFAF-8E1F-F145-95FB-5A933259E863}" dt="2026-01-11T10:49:55.486" v="604"/>
        <pc:sldMkLst>
          <pc:docMk/>
          <pc:sldMk cId="3200312026" sldId="391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3" creationId="{545D3755-C3E2-975E-DE68-CDECC4B526EC}"/>
          </ac:spMkLst>
        </pc:spChg>
        <pc:spChg chg="add 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6" creationId="{295E6F5B-E59D-EDE1-4CED-8C5D10CA7CBF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7" creationId="{F70BD87D-F7DA-961B-4024-A354DC87D168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20" creationId="{7E473402-19FD-A5B0-5CB6-E5F3926D3828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21" creationId="{879D1CAD-2EA2-9376-7B64-0C3AC590F651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200312026" sldId="391"/>
            <ac:spMk id="22" creationId="{B16F8906-918C-BE0B-A4AB-6A1D48150AC7}"/>
          </ac:spMkLst>
        </pc:spChg>
        <pc:picChg chg="add del mod">
          <ac:chgData name="AKAFFOU Nelson [PAC/DAF/DSI]" userId="373ac16b-4992-4644-8d9e-677e839a51b1" providerId="ADAL" clId="{E44ACFAF-8E1F-F145-95FB-5A933259E863}" dt="2026-01-11T10:47:52.406" v="597"/>
          <ac:picMkLst>
            <pc:docMk/>
            <pc:sldMk cId="3200312026" sldId="391"/>
            <ac:picMk id="13" creationId="{620D4AA2-7BD2-3B51-760D-B1BA464AB129}"/>
          </ac:picMkLst>
        </pc:picChg>
        <pc:picChg chg="add del mod">
          <ac:chgData name="AKAFFOU Nelson [PAC/DAF/DSI]" userId="373ac16b-4992-4644-8d9e-677e839a51b1" providerId="ADAL" clId="{E44ACFAF-8E1F-F145-95FB-5A933259E863}" dt="2026-01-11T10:48:20.554" v="599"/>
          <ac:picMkLst>
            <pc:docMk/>
            <pc:sldMk cId="3200312026" sldId="391"/>
            <ac:picMk id="18" creationId="{49FCD1FC-9B12-F65B-B8CC-376745848F7D}"/>
          </ac:picMkLst>
        </pc:picChg>
        <pc:picChg chg="add del mod">
          <ac:chgData name="AKAFFOU Nelson [PAC/DAF/DSI]" userId="373ac16b-4992-4644-8d9e-677e839a51b1" providerId="ADAL" clId="{E44ACFAF-8E1F-F145-95FB-5A933259E863}" dt="2026-01-11T10:48:31.585" v="601"/>
          <ac:picMkLst>
            <pc:docMk/>
            <pc:sldMk cId="3200312026" sldId="391"/>
            <ac:picMk id="26" creationId="{507D6122-608B-033D-C7A4-F29B0FF4A0E1}"/>
          </ac:picMkLst>
        </pc:picChg>
        <pc:picChg chg="add del mod">
          <ac:chgData name="AKAFFOU Nelson [PAC/DAF/DSI]" userId="373ac16b-4992-4644-8d9e-677e839a51b1" providerId="ADAL" clId="{E44ACFAF-8E1F-F145-95FB-5A933259E863}" dt="2026-01-11T10:48:54.296" v="603"/>
          <ac:picMkLst>
            <pc:docMk/>
            <pc:sldMk cId="3200312026" sldId="391"/>
            <ac:picMk id="30" creationId="{ADE37E49-28D8-1F5F-AB16-B9EBD605385F}"/>
          </ac:picMkLst>
        </pc:picChg>
        <pc:picChg chg="add mod">
          <ac:chgData name="AKAFFOU Nelson [PAC/DAF/DSI]" userId="373ac16b-4992-4644-8d9e-677e839a51b1" providerId="ADAL" clId="{E44ACFAF-8E1F-F145-95FB-5A933259E863}" dt="2026-01-11T10:49:55.486" v="604"/>
          <ac:picMkLst>
            <pc:docMk/>
            <pc:sldMk cId="3200312026" sldId="391"/>
            <ac:picMk id="34" creationId="{E704259E-69C3-77DE-26FA-A9286530D0E0}"/>
          </ac:picMkLst>
        </pc:picChg>
      </pc:sldChg>
      <pc:sldChg chg="addSp delSp modSp mod modTransition delAnim modAnim modNotesTx">
        <pc:chgData name="AKAFFOU Nelson [PAC/DAF/DSI]" userId="373ac16b-4992-4644-8d9e-677e839a51b1" providerId="ADAL" clId="{E44ACFAF-8E1F-F145-95FB-5A933259E863}" dt="2026-01-11T12:08:19.909" v="800"/>
        <pc:sldMkLst>
          <pc:docMk/>
          <pc:sldMk cId="2039059756" sldId="397"/>
        </pc:sldMkLst>
        <pc:spChg chg="del mod">
          <ac:chgData name="AKAFFOU Nelson [PAC/DAF/DSI]" userId="373ac16b-4992-4644-8d9e-677e839a51b1" providerId="ADAL" clId="{E44ACFAF-8E1F-F145-95FB-5A933259E863}" dt="2026-01-11T12:06:19.163" v="719" actId="478"/>
          <ac:spMkLst>
            <pc:docMk/>
            <pc:sldMk cId="2039059756" sldId="397"/>
            <ac:spMk id="5" creationId="{97A5FACE-24C0-1855-5871-1C7FAEA8CED8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2039059756" sldId="397"/>
            <ac:spMk id="9" creationId="{5AB6D40A-2A0A-AF3D-8CF7-3ECD37765637}"/>
          </ac:spMkLst>
        </pc:spChg>
        <pc:spChg chg="add mod">
          <ac:chgData name="AKAFFOU Nelson [PAC/DAF/DSI]" userId="373ac16b-4992-4644-8d9e-677e839a51b1" providerId="ADAL" clId="{E44ACFAF-8E1F-F145-95FB-5A933259E863}" dt="2026-01-11T12:07:14.429" v="798" actId="20577"/>
          <ac:spMkLst>
            <pc:docMk/>
            <pc:sldMk cId="2039059756" sldId="397"/>
            <ac:spMk id="26" creationId="{ECF43410-DB71-0D11-8549-D017D02F788F}"/>
          </ac:spMkLst>
        </pc:spChg>
        <pc:picChg chg="add del mod">
          <ac:chgData name="AKAFFOU Nelson [PAC/DAF/DSI]" userId="373ac16b-4992-4644-8d9e-677e839a51b1" providerId="ADAL" clId="{E44ACFAF-8E1F-F145-95FB-5A933259E863}" dt="2026-01-11T12:00:20.155" v="695"/>
          <ac:picMkLst>
            <pc:docMk/>
            <pc:sldMk cId="2039059756" sldId="397"/>
            <ac:picMk id="6" creationId="{4A99CC19-45BA-9EAA-4F62-C77E9C360E09}"/>
          </ac:picMkLst>
        </pc:picChg>
        <pc:picChg chg="add del mod">
          <ac:chgData name="AKAFFOU Nelson [PAC/DAF/DSI]" userId="373ac16b-4992-4644-8d9e-677e839a51b1" providerId="ADAL" clId="{E44ACFAF-8E1F-F145-95FB-5A933259E863}" dt="2026-01-11T12:00:35.260" v="697"/>
          <ac:picMkLst>
            <pc:docMk/>
            <pc:sldMk cId="2039059756" sldId="397"/>
            <ac:picMk id="11" creationId="{C7E3B217-2D61-9A03-5EDF-325C03A0F221}"/>
          </ac:picMkLst>
        </pc:picChg>
        <pc:picChg chg="add del mod">
          <ac:chgData name="AKAFFOU Nelson [PAC/DAF/DSI]" userId="373ac16b-4992-4644-8d9e-677e839a51b1" providerId="ADAL" clId="{E44ACFAF-8E1F-F145-95FB-5A933259E863}" dt="2026-01-11T12:01:33.590" v="699"/>
          <ac:picMkLst>
            <pc:docMk/>
            <pc:sldMk cId="2039059756" sldId="397"/>
            <ac:picMk id="15" creationId="{FBDE7305-EEAD-5F7A-E4F3-DF436947AFC4}"/>
          </ac:picMkLst>
        </pc:picChg>
        <pc:picChg chg="add del mod">
          <ac:chgData name="AKAFFOU Nelson [PAC/DAF/DSI]" userId="373ac16b-4992-4644-8d9e-677e839a51b1" providerId="ADAL" clId="{E44ACFAF-8E1F-F145-95FB-5A933259E863}" dt="2026-01-11T12:01:58.492" v="701"/>
          <ac:picMkLst>
            <pc:docMk/>
            <pc:sldMk cId="2039059756" sldId="397"/>
            <ac:picMk id="19" creationId="{4FDF8F48-D161-6F9C-07FA-91114C542F18}"/>
          </ac:picMkLst>
        </pc:picChg>
        <pc:picChg chg="add del mod">
          <ac:chgData name="AKAFFOU Nelson [PAC/DAF/DSI]" userId="373ac16b-4992-4644-8d9e-677e839a51b1" providerId="ADAL" clId="{E44ACFAF-8E1F-F145-95FB-5A933259E863}" dt="2026-01-11T12:03:00.235" v="703"/>
          <ac:picMkLst>
            <pc:docMk/>
            <pc:sldMk cId="2039059756" sldId="397"/>
            <ac:picMk id="23" creationId="{DEE5BFE2-E2C2-8E08-7A19-2203E27B9FAF}"/>
          </ac:picMkLst>
        </pc:picChg>
        <pc:picChg chg="add mod">
          <ac:chgData name="AKAFFOU Nelson [PAC/DAF/DSI]" userId="373ac16b-4992-4644-8d9e-677e839a51b1" providerId="ADAL" clId="{E44ACFAF-8E1F-F145-95FB-5A933259E863}" dt="2026-01-11T12:08:19.909" v="800"/>
          <ac:picMkLst>
            <pc:docMk/>
            <pc:sldMk cId="2039059756" sldId="397"/>
            <ac:picMk id="29" creationId="{06FF7365-A6F5-296F-D00C-5ABF2302D44B}"/>
          </ac:picMkLst>
        </pc:picChg>
      </pc:sldChg>
      <pc:sldChg chg="addSp modSp mod ord modNotesTx">
        <pc:chgData name="AKAFFOU Nelson [PAC/DAF/DSI]" userId="373ac16b-4992-4644-8d9e-677e839a51b1" providerId="ADAL" clId="{E44ACFAF-8E1F-F145-95FB-5A933259E863}" dt="2026-01-11T12:46:51.894" v="852"/>
        <pc:sldMkLst>
          <pc:docMk/>
          <pc:sldMk cId="4261132419" sldId="398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4261132419" sldId="398"/>
            <ac:spMk id="2" creationId="{F810C1B7-6E4E-3DEE-50C0-1CA3B14303EE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4261132419" sldId="398"/>
            <ac:spMk id="3" creationId="{8BE734F0-2DDD-AF70-F13D-F9E4C1929411}"/>
          </ac:spMkLst>
        </pc:spChg>
        <pc:picChg chg="add mod">
          <ac:chgData name="AKAFFOU Nelson [PAC/DAF/DSI]" userId="373ac16b-4992-4644-8d9e-677e839a51b1" providerId="ADAL" clId="{E44ACFAF-8E1F-F145-95FB-5A933259E863}" dt="2026-01-11T12:46:51.894" v="852"/>
          <ac:picMkLst>
            <pc:docMk/>
            <pc:sldMk cId="4261132419" sldId="398"/>
            <ac:picMk id="6" creationId="{8B21D93D-0A63-27EB-764D-58D29BFABBE6}"/>
          </ac:picMkLst>
        </pc:picChg>
      </pc:sldChg>
      <pc:sldChg chg="addSp modSp mod modAnim">
        <pc:chgData name="AKAFFOU Nelson [PAC/DAF/DSI]" userId="373ac16b-4992-4644-8d9e-677e839a51b1" providerId="ADAL" clId="{E44ACFAF-8E1F-F145-95FB-5A933259E863}" dt="2026-01-11T11:45:38.271" v="644"/>
        <pc:sldMkLst>
          <pc:docMk/>
          <pc:sldMk cId="1850768898" sldId="404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1850768898" sldId="404"/>
            <ac:spMk id="2" creationId="{F0759DC4-8B30-98A0-5BAB-C78BA4A4AD55}"/>
          </ac:spMkLst>
        </pc:spChg>
        <pc:spChg chg="mod">
          <ac:chgData name="AKAFFOU Nelson [PAC/DAF/DSI]" userId="373ac16b-4992-4644-8d9e-677e839a51b1" providerId="ADAL" clId="{E44ACFAF-8E1F-F145-95FB-5A933259E863}" dt="2026-01-09T08:14:23.398" v="449" actId="20577"/>
          <ac:spMkLst>
            <pc:docMk/>
            <pc:sldMk cId="1850768898" sldId="404"/>
            <ac:spMk id="10" creationId="{5EF0ABEA-BEB8-18A4-9AC1-BC1E5A668DD3}"/>
          </ac:spMkLst>
        </pc:spChg>
        <pc:spChg chg="mod">
          <ac:chgData name="AKAFFOU Nelson [PAC/DAF/DSI]" userId="373ac16b-4992-4644-8d9e-677e839a51b1" providerId="ADAL" clId="{E44ACFAF-8E1F-F145-95FB-5A933259E863}" dt="2026-01-09T08:15:07.478" v="470" actId="113"/>
          <ac:spMkLst>
            <pc:docMk/>
            <pc:sldMk cId="1850768898" sldId="404"/>
            <ac:spMk id="11" creationId="{88950CCD-8D4C-2A15-0D80-E0EEA07531A2}"/>
          </ac:spMkLst>
        </pc:spChg>
        <pc:spChg chg="mod">
          <ac:chgData name="AKAFFOU Nelson [PAC/DAF/DSI]" userId="373ac16b-4992-4644-8d9e-677e839a51b1" providerId="ADAL" clId="{E44ACFAF-8E1F-F145-95FB-5A933259E863}" dt="2026-01-09T08:14:48.919" v="466" actId="12"/>
          <ac:spMkLst>
            <pc:docMk/>
            <pc:sldMk cId="1850768898" sldId="404"/>
            <ac:spMk id="12" creationId="{863F86E4-9D59-0453-B833-D0AE182B9152}"/>
          </ac:spMkLst>
        </pc:spChg>
        <pc:picChg chg="add mod">
          <ac:chgData name="AKAFFOU Nelson [PAC/DAF/DSI]" userId="373ac16b-4992-4644-8d9e-677e839a51b1" providerId="ADAL" clId="{E44ACFAF-8E1F-F145-95FB-5A933259E863}" dt="2026-01-11T11:45:38.271" v="644"/>
          <ac:picMkLst>
            <pc:docMk/>
            <pc:sldMk cId="1850768898" sldId="404"/>
            <ac:picMk id="14" creationId="{3C8FF5C7-352D-6A14-6C4B-3819D1616156}"/>
          </ac:picMkLst>
        </pc:picChg>
      </pc:sldChg>
      <pc:sldChg chg="addSp delSp modSp mod modTransition modAnim">
        <pc:chgData name="AKAFFOU Nelson [PAC/DAF/DSI]" userId="373ac16b-4992-4644-8d9e-677e839a51b1" providerId="ADAL" clId="{E44ACFAF-8E1F-F145-95FB-5A933259E863}" dt="2026-01-11T11:32:25.406" v="639"/>
        <pc:sldMkLst>
          <pc:docMk/>
          <pc:sldMk cId="4127695141" sldId="405"/>
        </pc:sldMkLst>
        <pc:spChg chg="mod">
          <ac:chgData name="AKAFFOU Nelson [PAC/DAF/DSI]" userId="373ac16b-4992-4644-8d9e-677e839a51b1" providerId="ADAL" clId="{E44ACFAF-8E1F-F145-95FB-5A933259E863}" dt="2026-01-09T08:04:09.120" v="337" actId="20577"/>
          <ac:spMkLst>
            <pc:docMk/>
            <pc:sldMk cId="4127695141" sldId="405"/>
            <ac:spMk id="3" creationId="{A9599E48-8C07-3829-028E-50A6CA04494A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4127695141" sldId="405"/>
            <ac:spMk id="6" creationId="{76A9A9A7-F1D2-237D-AC72-E21A286F0A6F}"/>
          </ac:spMkLst>
        </pc:spChg>
        <pc:graphicFrameChg chg="add mod modGraphic">
          <ac:chgData name="AKAFFOU Nelson [PAC/DAF/DSI]" userId="373ac16b-4992-4644-8d9e-677e839a51b1" providerId="ADAL" clId="{E44ACFAF-8E1F-F145-95FB-5A933259E863}" dt="2026-01-09T08:09:41.183" v="404" actId="207"/>
          <ac:graphicFrameMkLst>
            <pc:docMk/>
            <pc:sldMk cId="4127695141" sldId="405"/>
            <ac:graphicFrameMk id="2" creationId="{470BF049-6BD9-05F7-C560-FAF2439EC708}"/>
          </ac:graphicFrameMkLst>
        </pc:graphicFrameChg>
        <pc:picChg chg="add del mod">
          <ac:chgData name="AKAFFOU Nelson [PAC/DAF/DSI]" userId="373ac16b-4992-4644-8d9e-677e839a51b1" providerId="ADAL" clId="{E44ACFAF-8E1F-F145-95FB-5A933259E863}" dt="2026-01-11T11:29:21.548" v="634"/>
          <ac:picMkLst>
            <pc:docMk/>
            <pc:sldMk cId="4127695141" sldId="405"/>
            <ac:picMk id="10" creationId="{5C5E3BBD-55E8-A90C-C21F-57E5F8FB9C80}"/>
          </ac:picMkLst>
        </pc:picChg>
        <pc:picChg chg="add del mod">
          <ac:chgData name="AKAFFOU Nelson [PAC/DAF/DSI]" userId="373ac16b-4992-4644-8d9e-677e839a51b1" providerId="ADAL" clId="{E44ACFAF-8E1F-F145-95FB-5A933259E863}" dt="2026-01-11T11:30:34.847" v="636"/>
          <ac:picMkLst>
            <pc:docMk/>
            <pc:sldMk cId="4127695141" sldId="405"/>
            <ac:picMk id="14" creationId="{C20C6182-B8C0-2770-2FEA-AE53B53A115D}"/>
          </ac:picMkLst>
        </pc:picChg>
        <pc:picChg chg="add del mod">
          <ac:chgData name="AKAFFOU Nelson [PAC/DAF/DSI]" userId="373ac16b-4992-4644-8d9e-677e839a51b1" providerId="ADAL" clId="{E44ACFAF-8E1F-F145-95FB-5A933259E863}" dt="2026-01-11T11:31:10.149" v="638"/>
          <ac:picMkLst>
            <pc:docMk/>
            <pc:sldMk cId="4127695141" sldId="405"/>
            <ac:picMk id="18" creationId="{9BCE3021-51D8-0F44-5329-4C690693D2D8}"/>
          </ac:picMkLst>
        </pc:picChg>
        <pc:picChg chg="add mod">
          <ac:chgData name="AKAFFOU Nelson [PAC/DAF/DSI]" userId="373ac16b-4992-4644-8d9e-677e839a51b1" providerId="ADAL" clId="{E44ACFAF-8E1F-F145-95FB-5A933259E863}" dt="2026-01-11T11:32:25.406" v="639"/>
          <ac:picMkLst>
            <pc:docMk/>
            <pc:sldMk cId="4127695141" sldId="405"/>
            <ac:picMk id="22" creationId="{2D42D345-7776-8D5C-4C40-9C08D5EF5C53}"/>
          </ac:picMkLst>
        </pc:picChg>
      </pc:sldChg>
      <pc:sldChg chg="addSp modSp mod ord modNotesTx">
        <pc:chgData name="AKAFFOU Nelson [PAC/DAF/DSI]" userId="373ac16b-4992-4644-8d9e-677e839a51b1" providerId="ADAL" clId="{E44ACFAF-8E1F-F145-95FB-5A933259E863}" dt="2026-01-11T13:04:07.173" v="863"/>
        <pc:sldMkLst>
          <pc:docMk/>
          <pc:sldMk cId="3088225330" sldId="407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088225330" sldId="407"/>
            <ac:spMk id="2" creationId="{60BD29B5-1B58-809F-FEA7-B82105E94664}"/>
          </ac:spMkLst>
        </pc:spChg>
        <pc:spChg chg="mod">
          <ac:chgData name="AKAFFOU Nelson [PAC/DAF/DSI]" userId="373ac16b-4992-4644-8d9e-677e839a51b1" providerId="ADAL" clId="{E44ACFAF-8E1F-F145-95FB-5A933259E863}" dt="2026-01-09T08:30:27.686" v="543" actId="27636"/>
          <ac:spMkLst>
            <pc:docMk/>
            <pc:sldMk cId="3088225330" sldId="407"/>
            <ac:spMk id="3" creationId="{8B599B60-BF79-A832-6AD4-6C6FC6CE4317}"/>
          </ac:spMkLst>
        </pc:spChg>
        <pc:picChg chg="add mod">
          <ac:chgData name="AKAFFOU Nelson [PAC/DAF/DSI]" userId="373ac16b-4992-4644-8d9e-677e839a51b1" providerId="ADAL" clId="{E44ACFAF-8E1F-F145-95FB-5A933259E863}" dt="2026-01-11T13:04:07.173" v="863"/>
          <ac:picMkLst>
            <pc:docMk/>
            <pc:sldMk cId="3088225330" sldId="407"/>
            <ac:picMk id="8" creationId="{C9F700A9-E6AB-E98A-C16A-2BB215CF9110}"/>
          </ac:picMkLst>
        </pc:picChg>
      </pc:sldChg>
      <pc:sldChg chg="addSp delSp modSp mod ord modTransition modAnim modNotesTx">
        <pc:chgData name="AKAFFOU Nelson [PAC/DAF/DSI]" userId="373ac16b-4992-4644-8d9e-677e839a51b1" providerId="ADAL" clId="{E44ACFAF-8E1F-F145-95FB-5A933259E863}" dt="2026-01-11T11:02:25.339" v="621"/>
        <pc:sldMkLst>
          <pc:docMk/>
          <pc:sldMk cId="888484295" sldId="408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888484295" sldId="408"/>
            <ac:spMk id="2" creationId="{805346ED-721D-85EE-2F1B-A31D0912DE29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888484295" sldId="408"/>
            <ac:spMk id="6" creationId="{95686671-E6BE-C34C-858B-479E25253C54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888484295" sldId="408"/>
            <ac:spMk id="7" creationId="{312CDB36-29ED-A4D9-B1C0-35F22D867222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888484295" sldId="408"/>
            <ac:spMk id="8" creationId="{A1245935-0AB5-61F1-C08A-C5B72AA750C9}"/>
          </ac:spMkLst>
        </pc:spChg>
        <pc:picChg chg="add del mod">
          <ac:chgData name="AKAFFOU Nelson [PAC/DAF/DSI]" userId="373ac16b-4992-4644-8d9e-677e839a51b1" providerId="ADAL" clId="{E44ACFAF-8E1F-F145-95FB-5A933259E863}" dt="2026-01-11T10:58:56.130" v="618"/>
          <ac:picMkLst>
            <pc:docMk/>
            <pc:sldMk cId="888484295" sldId="408"/>
            <ac:picMk id="13" creationId="{D7E2A082-EED6-70AA-5551-08D8DF2E78E2}"/>
          </ac:picMkLst>
        </pc:picChg>
        <pc:picChg chg="add del mod">
          <ac:chgData name="AKAFFOU Nelson [PAC/DAF/DSI]" userId="373ac16b-4992-4644-8d9e-677e839a51b1" providerId="ADAL" clId="{E44ACFAF-8E1F-F145-95FB-5A933259E863}" dt="2026-01-11T11:00:46.139" v="620"/>
          <ac:picMkLst>
            <pc:docMk/>
            <pc:sldMk cId="888484295" sldId="408"/>
            <ac:picMk id="17" creationId="{46120D78-51D0-0A28-D8D1-2F4AC973D03A}"/>
          </ac:picMkLst>
        </pc:picChg>
        <pc:picChg chg="add mod">
          <ac:chgData name="AKAFFOU Nelson [PAC/DAF/DSI]" userId="373ac16b-4992-4644-8d9e-677e839a51b1" providerId="ADAL" clId="{E44ACFAF-8E1F-F145-95FB-5A933259E863}" dt="2026-01-11T11:02:25.339" v="621"/>
          <ac:picMkLst>
            <pc:docMk/>
            <pc:sldMk cId="888484295" sldId="408"/>
            <ac:picMk id="23" creationId="{D9C09D68-19E5-CA02-005D-FBC91C2CADC9}"/>
          </ac:picMkLst>
        </pc:picChg>
      </pc:sldChg>
      <pc:sldChg chg="addSp delSp modSp mod modTransition modAnim modNotesTx">
        <pc:chgData name="AKAFFOU Nelson [PAC/DAF/DSI]" userId="373ac16b-4992-4644-8d9e-677e839a51b1" providerId="ADAL" clId="{E44ACFAF-8E1F-F145-95FB-5A933259E863}" dt="2026-01-11T10:21:53.262" v="574"/>
        <pc:sldMkLst>
          <pc:docMk/>
          <pc:sldMk cId="3390304222" sldId="410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90304222" sldId="410"/>
            <ac:spMk id="2" creationId="{7AB1D9D6-2977-ABCD-FDF8-51AFA5064E54}"/>
          </ac:spMkLst>
        </pc:spChg>
        <pc:spChg chg="add 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90304222" sldId="410"/>
            <ac:spMk id="5" creationId="{50F6BC8A-7B02-5996-A6BD-5D5786D01465}"/>
          </ac:spMkLst>
        </pc:spChg>
        <pc:picChg chg="add del mod">
          <ac:chgData name="AKAFFOU Nelson [PAC/DAF/DSI]" userId="373ac16b-4992-4644-8d9e-677e839a51b1" providerId="ADAL" clId="{E44ACFAF-8E1F-F145-95FB-5A933259E863}" dt="2026-01-11T10:15:00.747" v="558"/>
          <ac:picMkLst>
            <pc:docMk/>
            <pc:sldMk cId="3390304222" sldId="410"/>
            <ac:picMk id="11" creationId="{9EEF0791-A596-BE43-12B3-A16962773A38}"/>
          </ac:picMkLst>
        </pc:picChg>
        <pc:picChg chg="add del mod">
          <ac:chgData name="AKAFFOU Nelson [PAC/DAF/DSI]" userId="373ac16b-4992-4644-8d9e-677e839a51b1" providerId="ADAL" clId="{E44ACFAF-8E1F-F145-95FB-5A933259E863}" dt="2026-01-11T10:20:25.875" v="573"/>
          <ac:picMkLst>
            <pc:docMk/>
            <pc:sldMk cId="3390304222" sldId="410"/>
            <ac:picMk id="15" creationId="{2C5447FF-96AA-0AB9-65D3-8A3ADDAE9F14}"/>
          </ac:picMkLst>
        </pc:picChg>
        <pc:picChg chg="add mod">
          <ac:chgData name="AKAFFOU Nelson [PAC/DAF/DSI]" userId="373ac16b-4992-4644-8d9e-677e839a51b1" providerId="ADAL" clId="{E44ACFAF-8E1F-F145-95FB-5A933259E863}" dt="2026-01-11T10:21:53.262" v="574"/>
          <ac:picMkLst>
            <pc:docMk/>
            <pc:sldMk cId="3390304222" sldId="410"/>
            <ac:picMk id="20" creationId="{F59E4B19-15F8-10C9-DC05-7F2F44C183A2}"/>
          </ac:picMkLst>
        </pc:picChg>
      </pc:sldChg>
      <pc:sldChg chg="modSp add del">
        <pc:chgData name="AKAFFOU Nelson [PAC/DAF/DSI]" userId="373ac16b-4992-4644-8d9e-677e839a51b1" providerId="ADAL" clId="{E44ACFAF-8E1F-F145-95FB-5A933259E863}" dt="2026-01-07T10:14:02.691" v="86" actId="2696"/>
        <pc:sldMkLst>
          <pc:docMk/>
          <pc:sldMk cId="2227893374" sldId="411"/>
        </pc:sldMkLst>
      </pc:sldChg>
      <pc:sldChg chg="add del">
        <pc:chgData name="AKAFFOU Nelson [PAC/DAF/DSI]" userId="373ac16b-4992-4644-8d9e-677e839a51b1" providerId="ADAL" clId="{E44ACFAF-8E1F-F145-95FB-5A933259E863}" dt="2026-01-07T10:05:01.526" v="70"/>
        <pc:sldMkLst>
          <pc:docMk/>
          <pc:sldMk cId="3422674069" sldId="412"/>
        </pc:sldMkLst>
      </pc:sldChg>
      <pc:sldChg chg="addSp delSp modSp add mod ord modTransition delAnim modAnim modNotesTx">
        <pc:chgData name="AKAFFOU Nelson [PAC/DAF/DSI]" userId="373ac16b-4992-4644-8d9e-677e839a51b1" providerId="ADAL" clId="{E44ACFAF-8E1F-F145-95FB-5A933259E863}" dt="2026-01-11T10:55:40.065" v="612"/>
        <pc:sldMkLst>
          <pc:docMk/>
          <pc:sldMk cId="3506876787" sldId="412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506876787" sldId="412"/>
            <ac:spMk id="2" creationId="{069FF5D2-D72A-1E96-8D66-CCD9AB563245}"/>
          </ac:spMkLst>
        </pc:spChg>
        <pc:spChg chg="add 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506876787" sldId="412"/>
            <ac:spMk id="6" creationId="{6DF6E47B-CF5A-29D8-8D2E-E0BA68FB5173}"/>
          </ac:spMkLst>
        </pc:spChg>
        <pc:spChg chg="add 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506876787" sldId="412"/>
            <ac:spMk id="7" creationId="{183A6058-6E56-A8D5-1B14-E487FA766948}"/>
          </ac:spMkLst>
        </pc:spChg>
        <pc:picChg chg="add del mod">
          <ac:chgData name="AKAFFOU Nelson [PAC/DAF/DSI]" userId="373ac16b-4992-4644-8d9e-677e839a51b1" providerId="ADAL" clId="{E44ACFAF-8E1F-F145-95FB-5A933259E863}" dt="2026-01-11T10:53:51.389" v="606"/>
          <ac:picMkLst>
            <pc:docMk/>
            <pc:sldMk cId="3506876787" sldId="412"/>
            <ac:picMk id="12" creationId="{DECF0DCC-0F16-051D-2BB5-FD5D491AD8A5}"/>
          </ac:picMkLst>
        </pc:picChg>
        <pc:picChg chg="add del mod">
          <ac:chgData name="AKAFFOU Nelson [PAC/DAF/DSI]" userId="373ac16b-4992-4644-8d9e-677e839a51b1" providerId="ADAL" clId="{E44ACFAF-8E1F-F145-95FB-5A933259E863}" dt="2026-01-11T10:54:07.209" v="608"/>
          <ac:picMkLst>
            <pc:docMk/>
            <pc:sldMk cId="3506876787" sldId="412"/>
            <ac:picMk id="16" creationId="{1684875E-4074-3EA7-DC79-F39F484A9308}"/>
          </ac:picMkLst>
        </pc:picChg>
        <pc:picChg chg="add mod">
          <ac:chgData name="AKAFFOU Nelson [PAC/DAF/DSI]" userId="373ac16b-4992-4644-8d9e-677e839a51b1" providerId="ADAL" clId="{E44ACFAF-8E1F-F145-95FB-5A933259E863}" dt="2026-01-11T10:55:40.065" v="612"/>
          <ac:picMkLst>
            <pc:docMk/>
            <pc:sldMk cId="3506876787" sldId="412"/>
            <ac:picMk id="21" creationId="{704007EA-370B-F42F-457C-23EF146998EA}"/>
          </ac:picMkLst>
        </pc:picChg>
      </pc:sldChg>
      <pc:sldChg chg="addSp delSp modSp add mod modTransition modAnim modNotesTx">
        <pc:chgData name="AKAFFOU Nelson [PAC/DAF/DSI]" userId="373ac16b-4992-4644-8d9e-677e839a51b1" providerId="ADAL" clId="{E44ACFAF-8E1F-F145-95FB-5A933259E863}" dt="2026-01-11T11:19:44.715" v="632"/>
        <pc:sldMkLst>
          <pc:docMk/>
          <pc:sldMk cId="1096461141" sldId="413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1096461141" sldId="413"/>
            <ac:spMk id="2" creationId="{BA83EED4-91CE-D087-DC6E-1B54BF58BF2D}"/>
          </ac:spMkLst>
        </pc:spChg>
        <pc:spChg chg="mod">
          <ac:chgData name="AKAFFOU Nelson [PAC/DAF/DSI]" userId="373ac16b-4992-4644-8d9e-677e839a51b1" providerId="ADAL" clId="{E44ACFAF-8E1F-F145-95FB-5A933259E863}" dt="2026-01-09T08:03:34.891" v="336" actId="20577"/>
          <ac:spMkLst>
            <pc:docMk/>
            <pc:sldMk cId="1096461141" sldId="413"/>
            <ac:spMk id="3" creationId="{3B2BC546-DB50-A342-E481-67B923E8998D}"/>
          </ac:spMkLst>
        </pc:spChg>
        <pc:picChg chg="add del mod">
          <ac:chgData name="AKAFFOU Nelson [PAC/DAF/DSI]" userId="373ac16b-4992-4644-8d9e-677e839a51b1" providerId="ADAL" clId="{E44ACFAF-8E1F-F145-95FB-5A933259E863}" dt="2026-01-11T11:08:50.742" v="625"/>
          <ac:picMkLst>
            <pc:docMk/>
            <pc:sldMk cId="1096461141" sldId="413"/>
            <ac:picMk id="10" creationId="{8CB441C4-BBEC-6C17-CBDA-66E80A0D452A}"/>
          </ac:picMkLst>
        </pc:picChg>
        <pc:picChg chg="add del mod">
          <ac:chgData name="AKAFFOU Nelson [PAC/DAF/DSI]" userId="373ac16b-4992-4644-8d9e-677e839a51b1" providerId="ADAL" clId="{E44ACFAF-8E1F-F145-95FB-5A933259E863}" dt="2026-01-11T11:10:01.995" v="627"/>
          <ac:picMkLst>
            <pc:docMk/>
            <pc:sldMk cId="1096461141" sldId="413"/>
            <ac:picMk id="15" creationId="{59E92D64-93D7-791B-3462-536CDBA7957F}"/>
          </ac:picMkLst>
        </pc:picChg>
        <pc:picChg chg="add del mod">
          <ac:chgData name="AKAFFOU Nelson [PAC/DAF/DSI]" userId="373ac16b-4992-4644-8d9e-677e839a51b1" providerId="ADAL" clId="{E44ACFAF-8E1F-F145-95FB-5A933259E863}" dt="2026-01-11T11:15:35.894" v="629"/>
          <ac:picMkLst>
            <pc:docMk/>
            <pc:sldMk cId="1096461141" sldId="413"/>
            <ac:picMk id="19" creationId="{32192525-C5FE-E733-5507-C751B4A746E8}"/>
          </ac:picMkLst>
        </pc:picChg>
        <pc:picChg chg="add del mod">
          <ac:chgData name="AKAFFOU Nelson [PAC/DAF/DSI]" userId="373ac16b-4992-4644-8d9e-677e839a51b1" providerId="ADAL" clId="{E44ACFAF-8E1F-F145-95FB-5A933259E863}" dt="2026-01-11T11:17:39.716" v="631"/>
          <ac:picMkLst>
            <pc:docMk/>
            <pc:sldMk cId="1096461141" sldId="413"/>
            <ac:picMk id="23" creationId="{2DE275F2-3BBD-8AE2-C102-B84DD3FF3B48}"/>
          </ac:picMkLst>
        </pc:picChg>
        <pc:picChg chg="add mod">
          <ac:chgData name="AKAFFOU Nelson [PAC/DAF/DSI]" userId="373ac16b-4992-4644-8d9e-677e839a51b1" providerId="ADAL" clId="{E44ACFAF-8E1F-F145-95FB-5A933259E863}" dt="2026-01-11T11:19:44.715" v="632"/>
          <ac:picMkLst>
            <pc:docMk/>
            <pc:sldMk cId="1096461141" sldId="413"/>
            <ac:picMk id="29" creationId="{0014FE41-E0FF-9C49-7828-679E4DA6B820}"/>
          </ac:picMkLst>
        </pc:picChg>
      </pc:sldChg>
      <pc:sldChg chg="addSp delSp modSp add mod modTransition modAnim">
        <pc:chgData name="AKAFFOU Nelson [PAC/DAF/DSI]" userId="373ac16b-4992-4644-8d9e-677e839a51b1" providerId="ADAL" clId="{E44ACFAF-8E1F-F145-95FB-5A933259E863}" dt="2026-01-11T11:51:15.789" v="653"/>
        <pc:sldMkLst>
          <pc:docMk/>
          <pc:sldMk cId="3687543926" sldId="414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687543926" sldId="414"/>
            <ac:spMk id="2" creationId="{6A0C7F78-37AF-F9A6-93A1-7E13F620020C}"/>
          </ac:spMkLst>
        </pc:spChg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687543926" sldId="414"/>
            <ac:spMk id="3" creationId="{F8DE2246-2132-8380-0073-94DF3B3B7BE7}"/>
          </ac:spMkLst>
        </pc:spChg>
        <pc:picChg chg="add del mod">
          <ac:chgData name="AKAFFOU Nelson [PAC/DAF/DSI]" userId="373ac16b-4992-4644-8d9e-677e839a51b1" providerId="ADAL" clId="{E44ACFAF-8E1F-F145-95FB-5A933259E863}" dt="2026-01-11T11:49:20.003" v="647"/>
          <ac:picMkLst>
            <pc:docMk/>
            <pc:sldMk cId="3687543926" sldId="414"/>
            <ac:picMk id="7" creationId="{F42F924B-D33B-86C3-CD02-1898A54BF61D}"/>
          </ac:picMkLst>
        </pc:picChg>
        <pc:picChg chg="add del mod">
          <ac:chgData name="AKAFFOU Nelson [PAC/DAF/DSI]" userId="373ac16b-4992-4644-8d9e-677e839a51b1" providerId="ADAL" clId="{E44ACFAF-8E1F-F145-95FB-5A933259E863}" dt="2026-01-11T11:50:33.162" v="652"/>
          <ac:picMkLst>
            <pc:docMk/>
            <pc:sldMk cId="3687543926" sldId="414"/>
            <ac:picMk id="12" creationId="{ADCC88C5-93C7-A84D-94B8-61DB655CB61E}"/>
          </ac:picMkLst>
        </pc:picChg>
        <pc:picChg chg="add mod">
          <ac:chgData name="AKAFFOU Nelson [PAC/DAF/DSI]" userId="373ac16b-4992-4644-8d9e-677e839a51b1" providerId="ADAL" clId="{E44ACFAF-8E1F-F145-95FB-5A933259E863}" dt="2026-01-11T11:51:15.789" v="653"/>
          <ac:picMkLst>
            <pc:docMk/>
            <pc:sldMk cId="3687543926" sldId="414"/>
            <ac:picMk id="16" creationId="{EDFB83C7-86DD-FF53-BF99-9ADCEFF3FB3A}"/>
          </ac:picMkLst>
        </pc:picChg>
      </pc:sldChg>
      <pc:sldChg chg="addSp modSp add mod ord modAnim">
        <pc:chgData name="AKAFFOU Nelson [PAC/DAF/DSI]" userId="373ac16b-4992-4644-8d9e-677e839a51b1" providerId="ADAL" clId="{E44ACFAF-8E1F-F145-95FB-5A933259E863}" dt="2026-01-11T11:47:53.434" v="645"/>
        <pc:sldMkLst>
          <pc:docMk/>
          <pc:sldMk cId="3021159544" sldId="415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021159544" sldId="415"/>
            <ac:spMk id="2" creationId="{1CE1978F-47E9-35ED-DB26-D37C3990A204}"/>
          </ac:spMkLst>
        </pc:spChg>
        <pc:spChg chg="mod">
          <ac:chgData name="AKAFFOU Nelson [PAC/DAF/DSI]" userId="373ac16b-4992-4644-8d9e-677e839a51b1" providerId="ADAL" clId="{E44ACFAF-8E1F-F145-95FB-5A933259E863}" dt="2026-01-09T08:18:19.443" v="517" actId="255"/>
          <ac:spMkLst>
            <pc:docMk/>
            <pc:sldMk cId="3021159544" sldId="415"/>
            <ac:spMk id="3" creationId="{58A58EE0-497C-65BC-435B-D19EEFD0BD3B}"/>
          </ac:spMkLst>
        </pc:spChg>
        <pc:spChg chg="add mod">
          <ac:chgData name="AKAFFOU Nelson [PAC/DAF/DSI]" userId="373ac16b-4992-4644-8d9e-677e839a51b1" providerId="ADAL" clId="{E44ACFAF-8E1F-F145-95FB-5A933259E863}" dt="2026-01-09T08:18:08.663" v="516"/>
          <ac:spMkLst>
            <pc:docMk/>
            <pc:sldMk cId="3021159544" sldId="415"/>
            <ac:spMk id="4" creationId="{8783303A-01C8-19D4-C2F9-EDC9AAB36043}"/>
          </ac:spMkLst>
        </pc:spChg>
        <pc:picChg chg="add mod">
          <ac:chgData name="AKAFFOU Nelson [PAC/DAF/DSI]" userId="373ac16b-4992-4644-8d9e-677e839a51b1" providerId="ADAL" clId="{E44ACFAF-8E1F-F145-95FB-5A933259E863}" dt="2026-01-11T11:47:53.434" v="645"/>
          <ac:picMkLst>
            <pc:docMk/>
            <pc:sldMk cId="3021159544" sldId="415"/>
            <ac:picMk id="8" creationId="{A6E67FE2-D435-01AF-0526-B88B0FA01875}"/>
          </ac:picMkLst>
        </pc:picChg>
      </pc:sldChg>
      <pc:sldChg chg="addSp delSp modSp add mod modTransition modAnim modNotesTx">
        <pc:chgData name="AKAFFOU Nelson [PAC/DAF/DSI]" userId="373ac16b-4992-4644-8d9e-677e839a51b1" providerId="ADAL" clId="{E44ACFAF-8E1F-F145-95FB-5A933259E863}" dt="2026-01-11T11:57:27.780" v="690"/>
        <pc:sldMkLst>
          <pc:docMk/>
          <pc:sldMk cId="3342103227" sldId="416"/>
        </pc:sldMkLst>
        <pc:spChg chg="mod">
          <ac:chgData name="AKAFFOU Nelson [PAC/DAF/DSI]" userId="373ac16b-4992-4644-8d9e-677e839a51b1" providerId="ADAL" clId="{E44ACFAF-8E1F-F145-95FB-5A933259E863}" dt="2026-01-09T08:02:52.833" v="328" actId="790"/>
          <ac:spMkLst>
            <pc:docMk/>
            <pc:sldMk cId="3342103227" sldId="416"/>
            <ac:spMk id="2" creationId="{5C55A3D7-7DAA-4AD5-9F3E-7E602E48A350}"/>
          </ac:spMkLst>
        </pc:spChg>
        <pc:spChg chg="mod">
          <ac:chgData name="AKAFFOU Nelson [PAC/DAF/DSI]" userId="373ac16b-4992-4644-8d9e-677e839a51b1" providerId="ADAL" clId="{E44ACFAF-8E1F-F145-95FB-5A933259E863}" dt="2026-01-11T11:52:53.473" v="681" actId="14100"/>
          <ac:spMkLst>
            <pc:docMk/>
            <pc:sldMk cId="3342103227" sldId="416"/>
            <ac:spMk id="3" creationId="{60A08D82-696C-208D-4E43-0D9E0DF4022A}"/>
          </ac:spMkLst>
        </pc:spChg>
        <pc:picChg chg="add del mod">
          <ac:chgData name="AKAFFOU Nelson [PAC/DAF/DSI]" userId="373ac16b-4992-4644-8d9e-677e839a51b1" providerId="ADAL" clId="{E44ACFAF-8E1F-F145-95FB-5A933259E863}" dt="2026-01-11T11:55:12.093" v="683"/>
          <ac:picMkLst>
            <pc:docMk/>
            <pc:sldMk cId="3342103227" sldId="416"/>
            <ac:picMk id="8" creationId="{DFBB5D32-FC4A-74B5-FB89-732FADBD23C2}"/>
          </ac:picMkLst>
        </pc:picChg>
        <pc:picChg chg="add del mod">
          <ac:chgData name="AKAFFOU Nelson [PAC/DAF/DSI]" userId="373ac16b-4992-4644-8d9e-677e839a51b1" providerId="ADAL" clId="{E44ACFAF-8E1F-F145-95FB-5A933259E863}" dt="2026-01-11T11:55:35.407" v="685"/>
          <ac:picMkLst>
            <pc:docMk/>
            <pc:sldMk cId="3342103227" sldId="416"/>
            <ac:picMk id="13" creationId="{32647E4D-EA6F-CF67-906F-E1A0F1C208D2}"/>
          </ac:picMkLst>
        </pc:picChg>
        <pc:picChg chg="add del mod">
          <ac:chgData name="AKAFFOU Nelson [PAC/DAF/DSI]" userId="373ac16b-4992-4644-8d9e-677e839a51b1" providerId="ADAL" clId="{E44ACFAF-8E1F-F145-95FB-5A933259E863}" dt="2026-01-11T11:56:52.439" v="689"/>
          <ac:picMkLst>
            <pc:docMk/>
            <pc:sldMk cId="3342103227" sldId="416"/>
            <ac:picMk id="17" creationId="{F8AF8AE9-8E21-BFC1-7A06-257C9797F1A3}"/>
          </ac:picMkLst>
        </pc:picChg>
        <pc:picChg chg="add mod">
          <ac:chgData name="AKAFFOU Nelson [PAC/DAF/DSI]" userId="373ac16b-4992-4644-8d9e-677e839a51b1" providerId="ADAL" clId="{E44ACFAF-8E1F-F145-95FB-5A933259E863}" dt="2026-01-11T11:57:27.780" v="690"/>
          <ac:picMkLst>
            <pc:docMk/>
            <pc:sldMk cId="3342103227" sldId="416"/>
            <ac:picMk id="22" creationId="{D7DC8340-4E61-D13E-FB55-112BE51A27BE}"/>
          </ac:picMkLst>
        </pc:picChg>
      </pc:sldChg>
      <pc:sldChg chg="addSp delSp modSp add del mod modTransition modAnim">
        <pc:chgData name="AKAFFOU Nelson [PAC/DAF/DSI]" userId="373ac16b-4992-4644-8d9e-677e839a51b1" providerId="ADAL" clId="{E44ACFAF-8E1F-F145-95FB-5A933259E863}" dt="2026-01-11T11:59:09.090" v="693" actId="2696"/>
        <pc:sldMkLst>
          <pc:docMk/>
          <pc:sldMk cId="4288275869" sldId="417"/>
        </pc:sldMkLst>
        <pc:picChg chg="add del mod">
          <ac:chgData name="AKAFFOU Nelson [PAC/DAF/DSI]" userId="373ac16b-4992-4644-8d9e-677e839a51b1" providerId="ADAL" clId="{E44ACFAF-8E1F-F145-95FB-5A933259E863}" dt="2026-01-11T11:58:54.714" v="692"/>
          <ac:picMkLst>
            <pc:docMk/>
            <pc:sldMk cId="4288275869" sldId="417"/>
            <ac:picMk id="7" creationId="{5EDE7B56-8975-7B5B-D999-540A60CE98CF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9053D-318C-D34F-A6DD-DB24E9482E37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1921A036-D4F0-184E-B1EE-4E19302CC991}">
      <dgm:prSet phldrT="[Texte]"/>
      <dgm:spPr/>
      <dgm:t>
        <a:bodyPr/>
        <a:lstStyle/>
        <a:p>
          <a:r>
            <a:rPr lang="fr-FR" b="1" dirty="0" err="1">
              <a:solidFill>
                <a:schemeClr val="bg1"/>
              </a:solidFill>
            </a:rPr>
            <a:t>Research</a:t>
          </a:r>
          <a:r>
            <a:rPr lang="fr-FR" b="1" dirty="0">
              <a:solidFill>
                <a:schemeClr val="bg1"/>
              </a:solidFill>
            </a:rPr>
            <a:t> </a:t>
          </a:r>
          <a:r>
            <a:rPr lang="fr-FR" b="1" dirty="0" err="1">
              <a:solidFill>
                <a:schemeClr val="bg1"/>
              </a:solidFill>
            </a:rPr>
            <a:t>Approach</a:t>
          </a:r>
          <a:endParaRPr lang="fr-FR" b="1" dirty="0">
            <a:solidFill>
              <a:schemeClr val="bg1"/>
            </a:solidFill>
          </a:endParaRPr>
        </a:p>
      </dgm:t>
    </dgm:pt>
    <dgm:pt modelId="{530FE66B-B8BA-0742-B8AE-A06745AD29F6}" type="parTrans" cxnId="{AA4A8838-C018-2D4A-AE62-F6232461C8CA}">
      <dgm:prSet/>
      <dgm:spPr/>
      <dgm:t>
        <a:bodyPr/>
        <a:lstStyle/>
        <a:p>
          <a:endParaRPr lang="fr-FR"/>
        </a:p>
      </dgm:t>
    </dgm:pt>
    <dgm:pt modelId="{BD40744E-295A-8748-988D-09B40BFC9814}" type="sibTrans" cxnId="{AA4A8838-C018-2D4A-AE62-F6232461C8CA}">
      <dgm:prSet/>
      <dgm:spPr/>
      <dgm:t>
        <a:bodyPr/>
        <a:lstStyle/>
        <a:p>
          <a:endParaRPr lang="fr-FR"/>
        </a:p>
      </dgm:t>
    </dgm:pt>
    <dgm:pt modelId="{CA8D33AB-6F17-474C-9792-7BF8091D3CE3}">
      <dgm:prSet phldrT="[Texte]"/>
      <dgm:spPr/>
      <dgm:t>
        <a:bodyPr/>
        <a:lstStyle/>
        <a:p>
          <a:r>
            <a:rPr lang="fr-FR" b="1" dirty="0">
              <a:solidFill>
                <a:schemeClr val="bg1"/>
              </a:solidFill>
            </a:rPr>
            <a:t>Methods</a:t>
          </a:r>
        </a:p>
      </dgm:t>
    </dgm:pt>
    <dgm:pt modelId="{302815F4-A5E8-3D46-9E72-1D59695098F0}" type="parTrans" cxnId="{E4083B36-74CC-F24E-9F8C-AEC3E5A1996D}">
      <dgm:prSet/>
      <dgm:spPr/>
      <dgm:t>
        <a:bodyPr/>
        <a:lstStyle/>
        <a:p>
          <a:endParaRPr lang="fr-FR"/>
        </a:p>
      </dgm:t>
    </dgm:pt>
    <dgm:pt modelId="{ECD67F9C-985B-D940-899B-A7EDD46CD5D1}" type="sibTrans" cxnId="{E4083B36-74CC-F24E-9F8C-AEC3E5A1996D}">
      <dgm:prSet/>
      <dgm:spPr/>
      <dgm:t>
        <a:bodyPr/>
        <a:lstStyle/>
        <a:p>
          <a:endParaRPr lang="fr-FR"/>
        </a:p>
      </dgm:t>
    </dgm:pt>
    <dgm:pt modelId="{37DAFFC7-CE18-A540-9B53-2820997C9699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2400" dirty="0" err="1"/>
            <a:t>Structured</a:t>
          </a:r>
          <a:r>
            <a:rPr lang="fr-FR" sz="2400" dirty="0"/>
            <a:t> / </a:t>
          </a:r>
          <a:r>
            <a:rPr lang="fr-FR" sz="2400" dirty="0" err="1"/>
            <a:t>systematic</a:t>
          </a:r>
          <a:r>
            <a:rPr lang="fr-FR" sz="2400" dirty="0"/>
            <a:t> </a:t>
          </a:r>
          <a:r>
            <a:rPr lang="fr-FR" sz="2400" dirty="0" err="1"/>
            <a:t>literature</a:t>
          </a:r>
          <a:r>
            <a:rPr lang="fr-FR" sz="2400" dirty="0"/>
            <a:t> </a:t>
          </a:r>
          <a:r>
            <a:rPr lang="fr-FR" sz="2400" dirty="0" err="1"/>
            <a:t>review</a:t>
          </a:r>
          <a:endParaRPr lang="fr-FR" sz="2400" dirty="0"/>
        </a:p>
      </dgm:t>
    </dgm:pt>
    <dgm:pt modelId="{DF62524F-9D15-C34D-9979-EB94081575B4}" type="parTrans" cxnId="{8CF7D58C-CDEC-5342-A496-EA95941ED6C5}">
      <dgm:prSet/>
      <dgm:spPr/>
      <dgm:t>
        <a:bodyPr/>
        <a:lstStyle/>
        <a:p>
          <a:endParaRPr lang="fr-FR"/>
        </a:p>
      </dgm:t>
    </dgm:pt>
    <dgm:pt modelId="{785013D3-1F76-684E-A5BD-DF362DF86BBC}" type="sibTrans" cxnId="{8CF7D58C-CDEC-5342-A496-EA95941ED6C5}">
      <dgm:prSet/>
      <dgm:spPr/>
      <dgm:t>
        <a:bodyPr/>
        <a:lstStyle/>
        <a:p>
          <a:endParaRPr lang="fr-FR"/>
        </a:p>
      </dgm:t>
    </dgm:pt>
    <dgm:pt modelId="{BA5ED0E3-4E76-314D-9A81-1A22BB377563}">
      <dgm:prSet phldrT="[Texte]"/>
      <dgm:spPr/>
      <dgm:t>
        <a:bodyPr/>
        <a:lstStyle/>
        <a:p>
          <a:r>
            <a:rPr lang="fr-FR" b="1" dirty="0">
              <a:solidFill>
                <a:schemeClr val="bg1"/>
              </a:solidFill>
            </a:rPr>
            <a:t>Justification</a:t>
          </a:r>
        </a:p>
      </dgm:t>
    </dgm:pt>
    <dgm:pt modelId="{691C0B96-AE84-EE44-B065-262A08749D61}" type="parTrans" cxnId="{A26D86E7-28AF-8744-8AD5-A02903F2CC9A}">
      <dgm:prSet/>
      <dgm:spPr/>
      <dgm:t>
        <a:bodyPr/>
        <a:lstStyle/>
        <a:p>
          <a:endParaRPr lang="fr-FR"/>
        </a:p>
      </dgm:t>
    </dgm:pt>
    <dgm:pt modelId="{55259365-2901-9F42-8B3F-9C7A599430E2}" type="sibTrans" cxnId="{A26D86E7-28AF-8744-8AD5-A02903F2CC9A}">
      <dgm:prSet/>
      <dgm:spPr/>
      <dgm:t>
        <a:bodyPr/>
        <a:lstStyle/>
        <a:p>
          <a:endParaRPr lang="fr-FR"/>
        </a:p>
      </dgm:t>
    </dgm:pt>
    <dgm:pt modelId="{C89493F4-0236-E749-987C-0A3E53F335C1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2400" dirty="0" err="1"/>
            <a:t>Suitable</a:t>
          </a:r>
          <a:r>
            <a:rPr lang="fr-FR" sz="2400" dirty="0"/>
            <a:t> for </a:t>
          </a:r>
          <a:r>
            <a:rPr lang="fr-FR" sz="2400" dirty="0" err="1"/>
            <a:t>complex</a:t>
          </a:r>
          <a:r>
            <a:rPr lang="fr-FR" sz="2400" dirty="0"/>
            <a:t> socio-</a:t>
          </a:r>
          <a:r>
            <a:rPr lang="fr-FR" sz="2400" dirty="0" err="1"/>
            <a:t>technical</a:t>
          </a:r>
          <a:r>
            <a:rPr lang="fr-FR" sz="2400" dirty="0"/>
            <a:t> </a:t>
          </a:r>
          <a:r>
            <a:rPr lang="fr-FR" sz="2400" dirty="0" err="1"/>
            <a:t>systems</a:t>
          </a:r>
          <a:endParaRPr lang="fr-FR" sz="2400" dirty="0"/>
        </a:p>
      </dgm:t>
    </dgm:pt>
    <dgm:pt modelId="{0611BDE9-7DC9-1C44-86B8-AFC7A46B2D48}" type="parTrans" cxnId="{C7F1B351-6E8B-6747-80E7-1106ACB6E871}">
      <dgm:prSet/>
      <dgm:spPr/>
      <dgm:t>
        <a:bodyPr/>
        <a:lstStyle/>
        <a:p>
          <a:endParaRPr lang="fr-FR"/>
        </a:p>
      </dgm:t>
    </dgm:pt>
    <dgm:pt modelId="{2F220CCD-315B-894E-AF45-2B64B5441E7A}" type="sibTrans" cxnId="{C7F1B351-6E8B-6747-80E7-1106ACB6E871}">
      <dgm:prSet/>
      <dgm:spPr/>
      <dgm:t>
        <a:bodyPr/>
        <a:lstStyle/>
        <a:p>
          <a:endParaRPr lang="fr-FR"/>
        </a:p>
      </dgm:t>
    </dgm:pt>
    <dgm:pt modelId="{21EF5BF3-928A-AF43-9997-2B814797F6A7}">
      <dgm:prSet custT="1"/>
      <dgm:spPr/>
      <dgm:t>
        <a:bodyPr/>
        <a:lstStyle/>
        <a:p>
          <a:r>
            <a:rPr lang="fr-FR" sz="2400" dirty="0" err="1"/>
            <a:t>Exploratory</a:t>
          </a:r>
          <a:r>
            <a:rPr lang="fr-FR" sz="2400" dirty="0"/>
            <a:t> and </a:t>
          </a:r>
          <a:r>
            <a:rPr lang="fr-FR" sz="2400" dirty="0" err="1"/>
            <a:t>evaluative</a:t>
          </a:r>
          <a:r>
            <a:rPr lang="fr-FR" sz="2400" dirty="0"/>
            <a:t> focus</a:t>
          </a:r>
        </a:p>
      </dgm:t>
    </dgm:pt>
    <dgm:pt modelId="{C987446B-4A84-6549-8414-ED6AB2A09961}" type="parTrans" cxnId="{2E0BA0F2-077E-7146-BF0A-43B83F0353E4}">
      <dgm:prSet/>
      <dgm:spPr/>
      <dgm:t>
        <a:bodyPr/>
        <a:lstStyle/>
        <a:p>
          <a:endParaRPr lang="fr-FR"/>
        </a:p>
      </dgm:t>
    </dgm:pt>
    <dgm:pt modelId="{DA210C0E-33B0-8D43-9D3F-0D63B44D3745}" type="sibTrans" cxnId="{2E0BA0F2-077E-7146-BF0A-43B83F0353E4}">
      <dgm:prSet/>
      <dgm:spPr/>
      <dgm:t>
        <a:bodyPr/>
        <a:lstStyle/>
        <a:p>
          <a:endParaRPr lang="fr-FR"/>
        </a:p>
      </dgm:t>
    </dgm:pt>
    <dgm:pt modelId="{67101D3C-CD1F-6F41-B8CE-A67A8B3DCE1B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2400" dirty="0"/>
            <a:t>Qualitative </a:t>
          </a:r>
          <a:r>
            <a:rPr lang="fr-FR" sz="2400" dirty="0" err="1"/>
            <a:t>research</a:t>
          </a:r>
          <a:r>
            <a:rPr lang="fr-FR" sz="2400" dirty="0"/>
            <a:t> design</a:t>
          </a:r>
        </a:p>
      </dgm:t>
    </dgm:pt>
    <dgm:pt modelId="{E68C2F87-AA38-C54C-A2BD-7CF0D36D4DBA}" type="parTrans" cxnId="{FEAF00B5-A0EF-3448-A574-DBF7EBBE9908}">
      <dgm:prSet/>
      <dgm:spPr/>
      <dgm:t>
        <a:bodyPr/>
        <a:lstStyle/>
        <a:p>
          <a:endParaRPr lang="fr-FR"/>
        </a:p>
      </dgm:t>
    </dgm:pt>
    <dgm:pt modelId="{A19B708E-E0B9-4947-9BAD-B4703F325755}" type="sibTrans" cxnId="{FEAF00B5-A0EF-3448-A574-DBF7EBBE9908}">
      <dgm:prSet/>
      <dgm:spPr/>
      <dgm:t>
        <a:bodyPr/>
        <a:lstStyle/>
        <a:p>
          <a:endParaRPr lang="fr-FR"/>
        </a:p>
      </dgm:t>
    </dgm:pt>
    <dgm:pt modelId="{D6709185-EBFC-7A46-B322-897B6183D1D8}">
      <dgm:prSet custT="1"/>
      <dgm:spPr/>
      <dgm:t>
        <a:bodyPr/>
        <a:lstStyle/>
        <a:p>
          <a:r>
            <a:rPr lang="fr-FR" sz="2400" dirty="0"/>
            <a:t>Comparative case </a:t>
          </a:r>
          <a:r>
            <a:rPr lang="fr-FR" sz="2400" dirty="0" err="1"/>
            <a:t>study</a:t>
          </a:r>
          <a:r>
            <a:rPr lang="fr-FR" sz="2400" dirty="0"/>
            <a:t> </a:t>
          </a:r>
          <a:r>
            <a:rPr lang="fr-FR" sz="2400" dirty="0" err="1"/>
            <a:t>analysis</a:t>
          </a:r>
          <a:endParaRPr lang="fr-FR" sz="2400" dirty="0"/>
        </a:p>
      </dgm:t>
    </dgm:pt>
    <dgm:pt modelId="{A89462BC-FFB9-2B48-9DCC-4E596F233869}" type="parTrans" cxnId="{46F3E614-E9CD-B74F-B1AB-19310F0AA826}">
      <dgm:prSet/>
      <dgm:spPr/>
      <dgm:t>
        <a:bodyPr/>
        <a:lstStyle/>
        <a:p>
          <a:endParaRPr lang="fr-FR"/>
        </a:p>
      </dgm:t>
    </dgm:pt>
    <dgm:pt modelId="{9E33E59E-FF12-0048-9856-D5309C62857F}" type="sibTrans" cxnId="{46F3E614-E9CD-B74F-B1AB-19310F0AA826}">
      <dgm:prSet/>
      <dgm:spPr/>
      <dgm:t>
        <a:bodyPr/>
        <a:lstStyle/>
        <a:p>
          <a:endParaRPr lang="fr-FR"/>
        </a:p>
      </dgm:t>
    </dgm:pt>
    <dgm:pt modelId="{AF98E8D6-0885-924E-8D7B-3313A055B863}">
      <dgm:prSet custT="1"/>
      <dgm:spPr/>
      <dgm:t>
        <a:bodyPr/>
        <a:lstStyle/>
        <a:p>
          <a:r>
            <a:rPr lang="fr-FR" sz="2400" dirty="0" err="1"/>
            <a:t>Allows</a:t>
          </a:r>
          <a:r>
            <a:rPr lang="fr-FR" sz="2400" dirty="0"/>
            <a:t> </a:t>
          </a:r>
          <a:r>
            <a:rPr lang="fr-FR" sz="2400" dirty="0" err="1"/>
            <a:t>contextual</a:t>
          </a:r>
          <a:r>
            <a:rPr lang="fr-FR" sz="2400" dirty="0"/>
            <a:t> </a:t>
          </a:r>
          <a:r>
            <a:rPr lang="fr-FR" sz="2400" dirty="0" err="1"/>
            <a:t>interpretation</a:t>
          </a:r>
          <a:endParaRPr lang="fr-FR" sz="2400" dirty="0"/>
        </a:p>
      </dgm:t>
    </dgm:pt>
    <dgm:pt modelId="{4ADDE1F0-19D0-A64B-916E-46F7A0D1A6C3}" type="parTrans" cxnId="{08ACBB5D-BD2C-1C44-9024-258F6B389B7C}">
      <dgm:prSet/>
      <dgm:spPr/>
      <dgm:t>
        <a:bodyPr/>
        <a:lstStyle/>
        <a:p>
          <a:endParaRPr lang="fr-FR"/>
        </a:p>
      </dgm:t>
    </dgm:pt>
    <dgm:pt modelId="{B4CE519E-5E99-3D4A-9FAD-99ED1EA1E0CF}" type="sibTrans" cxnId="{08ACBB5D-BD2C-1C44-9024-258F6B389B7C}">
      <dgm:prSet/>
      <dgm:spPr/>
      <dgm:t>
        <a:bodyPr/>
        <a:lstStyle/>
        <a:p>
          <a:endParaRPr lang="fr-FR"/>
        </a:p>
      </dgm:t>
    </dgm:pt>
    <dgm:pt modelId="{0311E399-E025-4E4B-856F-4BFF66C57E9E}" type="pres">
      <dgm:prSet presAssocID="{2309053D-318C-D34F-A6DD-DB24E9482E37}" presName="Name0" presStyleCnt="0">
        <dgm:presLayoutVars>
          <dgm:dir/>
          <dgm:animLvl val="lvl"/>
          <dgm:resizeHandles val="exact"/>
        </dgm:presLayoutVars>
      </dgm:prSet>
      <dgm:spPr/>
    </dgm:pt>
    <dgm:pt modelId="{512A6998-4EFE-C343-A19C-CD3641F5DCB0}" type="pres">
      <dgm:prSet presAssocID="{1921A036-D4F0-184E-B1EE-4E19302CC991}" presName="composite" presStyleCnt="0"/>
      <dgm:spPr/>
    </dgm:pt>
    <dgm:pt modelId="{B83A80C7-B5FC-AA42-B1DB-BC6BD6CDC5A4}" type="pres">
      <dgm:prSet presAssocID="{1921A036-D4F0-184E-B1EE-4E19302CC99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933FEBB1-778E-A64D-A6C6-CF39AA882960}" type="pres">
      <dgm:prSet presAssocID="{1921A036-D4F0-184E-B1EE-4E19302CC991}" presName="desTx" presStyleLbl="alignAccFollowNode1" presStyleIdx="0" presStyleCnt="3">
        <dgm:presLayoutVars>
          <dgm:bulletEnabled val="1"/>
        </dgm:presLayoutVars>
      </dgm:prSet>
      <dgm:spPr/>
    </dgm:pt>
    <dgm:pt modelId="{C9B88330-AE21-5E41-8033-05560B069DF6}" type="pres">
      <dgm:prSet presAssocID="{BD40744E-295A-8748-988D-09B40BFC9814}" presName="space" presStyleCnt="0"/>
      <dgm:spPr/>
    </dgm:pt>
    <dgm:pt modelId="{FE07B4CB-782F-6E43-9F06-A97880FD20BE}" type="pres">
      <dgm:prSet presAssocID="{CA8D33AB-6F17-474C-9792-7BF8091D3CE3}" presName="composite" presStyleCnt="0"/>
      <dgm:spPr/>
    </dgm:pt>
    <dgm:pt modelId="{3115CF92-AB4E-D04B-BB92-3FC6DAC0CD4B}" type="pres">
      <dgm:prSet presAssocID="{CA8D33AB-6F17-474C-9792-7BF8091D3CE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88539C2-F79E-454E-B6C7-4A3B6DAB5C72}" type="pres">
      <dgm:prSet presAssocID="{CA8D33AB-6F17-474C-9792-7BF8091D3CE3}" presName="desTx" presStyleLbl="alignAccFollowNode1" presStyleIdx="1" presStyleCnt="3">
        <dgm:presLayoutVars>
          <dgm:bulletEnabled val="1"/>
        </dgm:presLayoutVars>
      </dgm:prSet>
      <dgm:spPr/>
    </dgm:pt>
    <dgm:pt modelId="{6E3174D1-13BD-BC40-83CA-6A83726247F7}" type="pres">
      <dgm:prSet presAssocID="{ECD67F9C-985B-D940-899B-A7EDD46CD5D1}" presName="space" presStyleCnt="0"/>
      <dgm:spPr/>
    </dgm:pt>
    <dgm:pt modelId="{F09D0523-6A23-534B-ABDA-D23B71B8918C}" type="pres">
      <dgm:prSet presAssocID="{BA5ED0E3-4E76-314D-9A81-1A22BB377563}" presName="composite" presStyleCnt="0"/>
      <dgm:spPr/>
    </dgm:pt>
    <dgm:pt modelId="{BEBA581F-8FA1-E849-92FC-C8F309CB0F44}" type="pres">
      <dgm:prSet presAssocID="{BA5ED0E3-4E76-314D-9A81-1A22BB37756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0EE0C26-D5E7-3D4B-A44F-5FCA727D5D0B}" type="pres">
      <dgm:prSet presAssocID="{BA5ED0E3-4E76-314D-9A81-1A22BB37756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59B0E11-97A6-B849-8E1D-86BBA3C5FD14}" type="presOf" srcId="{21EF5BF3-928A-AF43-9997-2B814797F6A7}" destId="{933FEBB1-778E-A64D-A6C6-CF39AA882960}" srcOrd="0" destOrd="1" presId="urn:microsoft.com/office/officeart/2005/8/layout/hList1"/>
    <dgm:cxn modelId="{46F3E614-E9CD-B74F-B1AB-19310F0AA826}" srcId="{CA8D33AB-6F17-474C-9792-7BF8091D3CE3}" destId="{D6709185-EBFC-7A46-B322-897B6183D1D8}" srcOrd="1" destOrd="0" parTransId="{A89462BC-FFB9-2B48-9DCC-4E596F233869}" sibTransId="{9E33E59E-FF12-0048-9856-D5309C62857F}"/>
    <dgm:cxn modelId="{0F914532-2B0F-924B-BB31-8C2BE09F3EDC}" type="presOf" srcId="{C89493F4-0236-E749-987C-0A3E53F335C1}" destId="{A0EE0C26-D5E7-3D4B-A44F-5FCA727D5D0B}" srcOrd="0" destOrd="0" presId="urn:microsoft.com/office/officeart/2005/8/layout/hList1"/>
    <dgm:cxn modelId="{E4083B36-74CC-F24E-9F8C-AEC3E5A1996D}" srcId="{2309053D-318C-D34F-A6DD-DB24E9482E37}" destId="{CA8D33AB-6F17-474C-9792-7BF8091D3CE3}" srcOrd="1" destOrd="0" parTransId="{302815F4-A5E8-3D46-9E72-1D59695098F0}" sibTransId="{ECD67F9C-985B-D940-899B-A7EDD46CD5D1}"/>
    <dgm:cxn modelId="{AA4A8838-C018-2D4A-AE62-F6232461C8CA}" srcId="{2309053D-318C-D34F-A6DD-DB24E9482E37}" destId="{1921A036-D4F0-184E-B1EE-4E19302CC991}" srcOrd="0" destOrd="0" parTransId="{530FE66B-B8BA-0742-B8AE-A06745AD29F6}" sibTransId="{BD40744E-295A-8748-988D-09B40BFC9814}"/>
    <dgm:cxn modelId="{C7F1B351-6E8B-6747-80E7-1106ACB6E871}" srcId="{BA5ED0E3-4E76-314D-9A81-1A22BB377563}" destId="{C89493F4-0236-E749-987C-0A3E53F335C1}" srcOrd="0" destOrd="0" parTransId="{0611BDE9-7DC9-1C44-86B8-AFC7A46B2D48}" sibTransId="{2F220CCD-315B-894E-AF45-2B64B5441E7A}"/>
    <dgm:cxn modelId="{08ACBB5D-BD2C-1C44-9024-258F6B389B7C}" srcId="{BA5ED0E3-4E76-314D-9A81-1A22BB377563}" destId="{AF98E8D6-0885-924E-8D7B-3313A055B863}" srcOrd="1" destOrd="0" parTransId="{4ADDE1F0-19D0-A64B-916E-46F7A0D1A6C3}" sibTransId="{B4CE519E-5E99-3D4A-9FAD-99ED1EA1E0CF}"/>
    <dgm:cxn modelId="{93DB688A-22DA-5B4E-B3B4-DBD22D7D8CF6}" type="presOf" srcId="{CA8D33AB-6F17-474C-9792-7BF8091D3CE3}" destId="{3115CF92-AB4E-D04B-BB92-3FC6DAC0CD4B}" srcOrd="0" destOrd="0" presId="urn:microsoft.com/office/officeart/2005/8/layout/hList1"/>
    <dgm:cxn modelId="{8CF7D58C-CDEC-5342-A496-EA95941ED6C5}" srcId="{CA8D33AB-6F17-474C-9792-7BF8091D3CE3}" destId="{37DAFFC7-CE18-A540-9B53-2820997C9699}" srcOrd="0" destOrd="0" parTransId="{DF62524F-9D15-C34D-9979-EB94081575B4}" sibTransId="{785013D3-1F76-684E-A5BD-DF362DF86BBC}"/>
    <dgm:cxn modelId="{FEAF00B5-A0EF-3448-A574-DBF7EBBE9908}" srcId="{1921A036-D4F0-184E-B1EE-4E19302CC991}" destId="{67101D3C-CD1F-6F41-B8CE-A67A8B3DCE1B}" srcOrd="0" destOrd="0" parTransId="{E68C2F87-AA38-C54C-A2BD-7CF0D36D4DBA}" sibTransId="{A19B708E-E0B9-4947-9BAD-B4703F325755}"/>
    <dgm:cxn modelId="{1D970CC5-B1D7-7A49-88C8-6395C12A09E5}" type="presOf" srcId="{AF98E8D6-0885-924E-8D7B-3313A055B863}" destId="{A0EE0C26-D5E7-3D4B-A44F-5FCA727D5D0B}" srcOrd="0" destOrd="1" presId="urn:microsoft.com/office/officeart/2005/8/layout/hList1"/>
    <dgm:cxn modelId="{C09EEED3-4525-7F41-8188-8DF4AE84234A}" type="presOf" srcId="{37DAFFC7-CE18-A540-9B53-2820997C9699}" destId="{788539C2-F79E-454E-B6C7-4A3B6DAB5C72}" srcOrd="0" destOrd="0" presId="urn:microsoft.com/office/officeart/2005/8/layout/hList1"/>
    <dgm:cxn modelId="{69596CDB-635E-5642-982B-20FA32BCC2DB}" type="presOf" srcId="{D6709185-EBFC-7A46-B322-897B6183D1D8}" destId="{788539C2-F79E-454E-B6C7-4A3B6DAB5C72}" srcOrd="0" destOrd="1" presId="urn:microsoft.com/office/officeart/2005/8/layout/hList1"/>
    <dgm:cxn modelId="{A26D86E7-28AF-8744-8AD5-A02903F2CC9A}" srcId="{2309053D-318C-D34F-A6DD-DB24E9482E37}" destId="{BA5ED0E3-4E76-314D-9A81-1A22BB377563}" srcOrd="2" destOrd="0" parTransId="{691C0B96-AE84-EE44-B065-262A08749D61}" sibTransId="{55259365-2901-9F42-8B3F-9C7A599430E2}"/>
    <dgm:cxn modelId="{CC3B51E8-B25B-4D42-9329-40887DC7966B}" type="presOf" srcId="{1921A036-D4F0-184E-B1EE-4E19302CC991}" destId="{B83A80C7-B5FC-AA42-B1DB-BC6BD6CDC5A4}" srcOrd="0" destOrd="0" presId="urn:microsoft.com/office/officeart/2005/8/layout/hList1"/>
    <dgm:cxn modelId="{2E0BA0F2-077E-7146-BF0A-43B83F0353E4}" srcId="{1921A036-D4F0-184E-B1EE-4E19302CC991}" destId="{21EF5BF3-928A-AF43-9997-2B814797F6A7}" srcOrd="1" destOrd="0" parTransId="{C987446B-4A84-6549-8414-ED6AB2A09961}" sibTransId="{DA210C0E-33B0-8D43-9D3F-0D63B44D3745}"/>
    <dgm:cxn modelId="{4D51E2F4-9425-AC46-9D92-1B6C8F31A9F1}" type="presOf" srcId="{67101D3C-CD1F-6F41-B8CE-A67A8B3DCE1B}" destId="{933FEBB1-778E-A64D-A6C6-CF39AA882960}" srcOrd="0" destOrd="0" presId="urn:microsoft.com/office/officeart/2005/8/layout/hList1"/>
    <dgm:cxn modelId="{83A466F5-8B0F-6849-B07F-A5DC64A9CBB4}" type="presOf" srcId="{BA5ED0E3-4E76-314D-9A81-1A22BB377563}" destId="{BEBA581F-8FA1-E849-92FC-C8F309CB0F44}" srcOrd="0" destOrd="0" presId="urn:microsoft.com/office/officeart/2005/8/layout/hList1"/>
    <dgm:cxn modelId="{EF7D03FA-6809-554C-A67D-CAAC2BFDEF89}" type="presOf" srcId="{2309053D-318C-D34F-A6DD-DB24E9482E37}" destId="{0311E399-E025-4E4B-856F-4BFF66C57E9E}" srcOrd="0" destOrd="0" presId="urn:microsoft.com/office/officeart/2005/8/layout/hList1"/>
    <dgm:cxn modelId="{39D3D0F2-CFED-A443-8D26-1B8978466C33}" type="presParOf" srcId="{0311E399-E025-4E4B-856F-4BFF66C57E9E}" destId="{512A6998-4EFE-C343-A19C-CD3641F5DCB0}" srcOrd="0" destOrd="0" presId="urn:microsoft.com/office/officeart/2005/8/layout/hList1"/>
    <dgm:cxn modelId="{BAD92053-D12D-144C-A8CB-CA855631600E}" type="presParOf" srcId="{512A6998-4EFE-C343-A19C-CD3641F5DCB0}" destId="{B83A80C7-B5FC-AA42-B1DB-BC6BD6CDC5A4}" srcOrd="0" destOrd="0" presId="urn:microsoft.com/office/officeart/2005/8/layout/hList1"/>
    <dgm:cxn modelId="{B481F8C9-3C94-A742-814C-CBD5FFA2766B}" type="presParOf" srcId="{512A6998-4EFE-C343-A19C-CD3641F5DCB0}" destId="{933FEBB1-778E-A64D-A6C6-CF39AA882960}" srcOrd="1" destOrd="0" presId="urn:microsoft.com/office/officeart/2005/8/layout/hList1"/>
    <dgm:cxn modelId="{C22BDDC8-65D2-EA46-8425-C6A936BBE647}" type="presParOf" srcId="{0311E399-E025-4E4B-856F-4BFF66C57E9E}" destId="{C9B88330-AE21-5E41-8033-05560B069DF6}" srcOrd="1" destOrd="0" presId="urn:microsoft.com/office/officeart/2005/8/layout/hList1"/>
    <dgm:cxn modelId="{2863254F-6251-F94B-854E-59B172B1661D}" type="presParOf" srcId="{0311E399-E025-4E4B-856F-4BFF66C57E9E}" destId="{FE07B4CB-782F-6E43-9F06-A97880FD20BE}" srcOrd="2" destOrd="0" presId="urn:microsoft.com/office/officeart/2005/8/layout/hList1"/>
    <dgm:cxn modelId="{E1C97583-A02C-0443-8195-24D5A1E56436}" type="presParOf" srcId="{FE07B4CB-782F-6E43-9F06-A97880FD20BE}" destId="{3115CF92-AB4E-D04B-BB92-3FC6DAC0CD4B}" srcOrd="0" destOrd="0" presId="urn:microsoft.com/office/officeart/2005/8/layout/hList1"/>
    <dgm:cxn modelId="{8BBD2E81-0A83-9148-ACCB-D1085436DE59}" type="presParOf" srcId="{FE07B4CB-782F-6E43-9F06-A97880FD20BE}" destId="{788539C2-F79E-454E-B6C7-4A3B6DAB5C72}" srcOrd="1" destOrd="0" presId="urn:microsoft.com/office/officeart/2005/8/layout/hList1"/>
    <dgm:cxn modelId="{1BCDD51A-A12F-DB45-933E-338E19179C6D}" type="presParOf" srcId="{0311E399-E025-4E4B-856F-4BFF66C57E9E}" destId="{6E3174D1-13BD-BC40-83CA-6A83726247F7}" srcOrd="3" destOrd="0" presId="urn:microsoft.com/office/officeart/2005/8/layout/hList1"/>
    <dgm:cxn modelId="{4B5AE51F-D5C3-FB4E-A0D8-77E18FD8284E}" type="presParOf" srcId="{0311E399-E025-4E4B-856F-4BFF66C57E9E}" destId="{F09D0523-6A23-534B-ABDA-D23B71B8918C}" srcOrd="4" destOrd="0" presId="urn:microsoft.com/office/officeart/2005/8/layout/hList1"/>
    <dgm:cxn modelId="{A0BACE11-0CB1-6643-82B2-D55E394FCFAA}" type="presParOf" srcId="{F09D0523-6A23-534B-ABDA-D23B71B8918C}" destId="{BEBA581F-8FA1-E849-92FC-C8F309CB0F44}" srcOrd="0" destOrd="0" presId="urn:microsoft.com/office/officeart/2005/8/layout/hList1"/>
    <dgm:cxn modelId="{04A0BF74-05F5-CB4B-9BCC-73A2CDD9D58F}" type="presParOf" srcId="{F09D0523-6A23-534B-ABDA-D23B71B8918C}" destId="{A0EE0C26-D5E7-3D4B-A44F-5FCA727D5D0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A80C7-B5FC-AA42-B1DB-BC6BD6CDC5A4}">
      <dsp:nvSpPr>
        <dsp:cNvPr id="0" name=""/>
        <dsp:cNvSpPr/>
      </dsp:nvSpPr>
      <dsp:spPr>
        <a:xfrm>
          <a:off x="2540" y="937865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b="1" kern="1200" dirty="0" err="1">
              <a:solidFill>
                <a:schemeClr val="bg1"/>
              </a:solidFill>
            </a:rPr>
            <a:t>Research</a:t>
          </a:r>
          <a:r>
            <a:rPr lang="fr-FR" sz="2900" b="1" kern="1200" dirty="0">
              <a:solidFill>
                <a:schemeClr val="bg1"/>
              </a:solidFill>
            </a:rPr>
            <a:t> </a:t>
          </a:r>
          <a:r>
            <a:rPr lang="fr-FR" sz="2900" b="1" kern="1200" dirty="0" err="1">
              <a:solidFill>
                <a:schemeClr val="bg1"/>
              </a:solidFill>
            </a:rPr>
            <a:t>Approach</a:t>
          </a:r>
          <a:endParaRPr lang="fr-FR" sz="2900" b="1" kern="1200" dirty="0">
            <a:solidFill>
              <a:schemeClr val="bg1"/>
            </a:solidFill>
          </a:endParaRPr>
        </a:p>
      </dsp:txBody>
      <dsp:txXfrm>
        <a:off x="2540" y="937865"/>
        <a:ext cx="2476500" cy="990600"/>
      </dsp:txXfrm>
    </dsp:sp>
    <dsp:sp modelId="{933FEBB1-778E-A64D-A6C6-CF39AA882960}">
      <dsp:nvSpPr>
        <dsp:cNvPr id="0" name=""/>
        <dsp:cNvSpPr/>
      </dsp:nvSpPr>
      <dsp:spPr>
        <a:xfrm>
          <a:off x="2540" y="1928465"/>
          <a:ext cx="2476500" cy="255233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2400" kern="1200" dirty="0"/>
            <a:t>Qualitative </a:t>
          </a:r>
          <a:r>
            <a:rPr lang="fr-FR" sz="2400" kern="1200" dirty="0" err="1"/>
            <a:t>research</a:t>
          </a:r>
          <a:r>
            <a:rPr lang="fr-FR" sz="2400" kern="1200" dirty="0"/>
            <a:t> design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err="1"/>
            <a:t>Exploratory</a:t>
          </a:r>
          <a:r>
            <a:rPr lang="fr-FR" sz="2400" kern="1200" dirty="0"/>
            <a:t> and </a:t>
          </a:r>
          <a:r>
            <a:rPr lang="fr-FR" sz="2400" kern="1200" dirty="0" err="1"/>
            <a:t>evaluative</a:t>
          </a:r>
          <a:r>
            <a:rPr lang="fr-FR" sz="2400" kern="1200" dirty="0"/>
            <a:t> focus</a:t>
          </a:r>
        </a:p>
      </dsp:txBody>
      <dsp:txXfrm>
        <a:off x="2540" y="1928465"/>
        <a:ext cx="2476500" cy="2552335"/>
      </dsp:txXfrm>
    </dsp:sp>
    <dsp:sp modelId="{3115CF92-AB4E-D04B-BB92-3FC6DAC0CD4B}">
      <dsp:nvSpPr>
        <dsp:cNvPr id="0" name=""/>
        <dsp:cNvSpPr/>
      </dsp:nvSpPr>
      <dsp:spPr>
        <a:xfrm>
          <a:off x="2825750" y="937865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b="1" kern="1200" dirty="0">
              <a:solidFill>
                <a:schemeClr val="bg1"/>
              </a:solidFill>
            </a:rPr>
            <a:t>Methods</a:t>
          </a:r>
        </a:p>
      </dsp:txBody>
      <dsp:txXfrm>
        <a:off x="2825750" y="937865"/>
        <a:ext cx="2476500" cy="990600"/>
      </dsp:txXfrm>
    </dsp:sp>
    <dsp:sp modelId="{788539C2-F79E-454E-B6C7-4A3B6DAB5C72}">
      <dsp:nvSpPr>
        <dsp:cNvPr id="0" name=""/>
        <dsp:cNvSpPr/>
      </dsp:nvSpPr>
      <dsp:spPr>
        <a:xfrm>
          <a:off x="2825750" y="1928465"/>
          <a:ext cx="2476500" cy="255233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2400" kern="1200" dirty="0" err="1"/>
            <a:t>Structured</a:t>
          </a:r>
          <a:r>
            <a:rPr lang="fr-FR" sz="2400" kern="1200" dirty="0"/>
            <a:t> / </a:t>
          </a:r>
          <a:r>
            <a:rPr lang="fr-FR" sz="2400" kern="1200" dirty="0" err="1"/>
            <a:t>systematic</a:t>
          </a:r>
          <a:r>
            <a:rPr lang="fr-FR" sz="2400" kern="1200" dirty="0"/>
            <a:t> </a:t>
          </a:r>
          <a:r>
            <a:rPr lang="fr-FR" sz="2400" kern="1200" dirty="0" err="1"/>
            <a:t>literature</a:t>
          </a:r>
          <a:r>
            <a:rPr lang="fr-FR" sz="2400" kern="1200" dirty="0"/>
            <a:t> </a:t>
          </a:r>
          <a:r>
            <a:rPr lang="fr-FR" sz="2400" kern="1200" dirty="0" err="1"/>
            <a:t>review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/>
            <a:t>Comparative case </a:t>
          </a:r>
          <a:r>
            <a:rPr lang="fr-FR" sz="2400" kern="1200" dirty="0" err="1"/>
            <a:t>study</a:t>
          </a:r>
          <a:r>
            <a:rPr lang="fr-FR" sz="2400" kern="1200" dirty="0"/>
            <a:t> </a:t>
          </a:r>
          <a:r>
            <a:rPr lang="fr-FR" sz="2400" kern="1200" dirty="0" err="1"/>
            <a:t>analysis</a:t>
          </a:r>
          <a:endParaRPr lang="fr-FR" sz="2400" kern="1200" dirty="0"/>
        </a:p>
      </dsp:txBody>
      <dsp:txXfrm>
        <a:off x="2825750" y="1928465"/>
        <a:ext cx="2476500" cy="2552335"/>
      </dsp:txXfrm>
    </dsp:sp>
    <dsp:sp modelId="{BEBA581F-8FA1-E849-92FC-C8F309CB0F44}">
      <dsp:nvSpPr>
        <dsp:cNvPr id="0" name=""/>
        <dsp:cNvSpPr/>
      </dsp:nvSpPr>
      <dsp:spPr>
        <a:xfrm>
          <a:off x="5648960" y="937865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b="1" kern="1200" dirty="0">
              <a:solidFill>
                <a:schemeClr val="bg1"/>
              </a:solidFill>
            </a:rPr>
            <a:t>Justification</a:t>
          </a:r>
        </a:p>
      </dsp:txBody>
      <dsp:txXfrm>
        <a:off x="5648960" y="937865"/>
        <a:ext cx="2476500" cy="990600"/>
      </dsp:txXfrm>
    </dsp:sp>
    <dsp:sp modelId="{A0EE0C26-D5E7-3D4B-A44F-5FCA727D5D0B}">
      <dsp:nvSpPr>
        <dsp:cNvPr id="0" name=""/>
        <dsp:cNvSpPr/>
      </dsp:nvSpPr>
      <dsp:spPr>
        <a:xfrm>
          <a:off x="5648960" y="1928465"/>
          <a:ext cx="2476500" cy="255233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2400" kern="1200" dirty="0" err="1"/>
            <a:t>Suitable</a:t>
          </a:r>
          <a:r>
            <a:rPr lang="fr-FR" sz="2400" kern="1200" dirty="0"/>
            <a:t> for </a:t>
          </a:r>
          <a:r>
            <a:rPr lang="fr-FR" sz="2400" kern="1200" dirty="0" err="1"/>
            <a:t>complex</a:t>
          </a:r>
          <a:r>
            <a:rPr lang="fr-FR" sz="2400" kern="1200" dirty="0"/>
            <a:t> socio-</a:t>
          </a:r>
          <a:r>
            <a:rPr lang="fr-FR" sz="2400" kern="1200" dirty="0" err="1"/>
            <a:t>technical</a:t>
          </a:r>
          <a:r>
            <a:rPr lang="fr-FR" sz="2400" kern="1200" dirty="0"/>
            <a:t> </a:t>
          </a:r>
          <a:r>
            <a:rPr lang="fr-FR" sz="2400" kern="1200" dirty="0" err="1"/>
            <a:t>systems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err="1"/>
            <a:t>Allows</a:t>
          </a:r>
          <a:r>
            <a:rPr lang="fr-FR" sz="2400" kern="1200" dirty="0"/>
            <a:t> </a:t>
          </a:r>
          <a:r>
            <a:rPr lang="fr-FR" sz="2400" kern="1200" dirty="0" err="1"/>
            <a:t>contextual</a:t>
          </a:r>
          <a:r>
            <a:rPr lang="fr-FR" sz="2400" kern="1200" dirty="0"/>
            <a:t> </a:t>
          </a:r>
          <a:r>
            <a:rPr lang="fr-FR" sz="2400" kern="1200" dirty="0" err="1"/>
            <a:t>interpretation</a:t>
          </a:r>
          <a:endParaRPr lang="fr-FR" sz="2400" kern="1200" dirty="0"/>
        </a:p>
      </dsp:txBody>
      <dsp:txXfrm>
        <a:off x="5648960" y="1928465"/>
        <a:ext cx="2476500" cy="25523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1/7/26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1/7/26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Hello.</a:t>
            </a:r>
            <a:br>
              <a:rPr lang="fr-FR" dirty="0"/>
            </a:b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Nelson </a:t>
            </a:r>
            <a:r>
              <a:rPr lang="fr-FR" dirty="0" err="1"/>
              <a:t>Akaffou</a:t>
            </a:r>
            <a:r>
              <a:rPr lang="fr-FR" dirty="0"/>
              <a:t>, and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outlines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proposal</a:t>
            </a:r>
            <a:r>
              <a:rPr lang="fr-FR" dirty="0"/>
              <a:t> </a:t>
            </a:r>
            <a:r>
              <a:rPr lang="fr-FR" dirty="0" err="1"/>
              <a:t>entitled</a:t>
            </a:r>
            <a:r>
              <a:rPr lang="fr-FR" dirty="0"/>
              <a:t> </a:t>
            </a:r>
            <a:r>
              <a:rPr lang="fr-FR" i="1" dirty="0"/>
              <a:t>“Cloud-</a:t>
            </a:r>
            <a:r>
              <a:rPr lang="fr-FR" i="1" dirty="0" err="1"/>
              <a:t>Based</a:t>
            </a:r>
            <a:r>
              <a:rPr lang="fr-FR" i="1" dirty="0"/>
              <a:t> Hospital Information </a:t>
            </a:r>
            <a:r>
              <a:rPr lang="fr-FR" i="1" dirty="0" err="1"/>
              <a:t>Systems</a:t>
            </a:r>
            <a:r>
              <a:rPr lang="fr-FR" i="1" dirty="0"/>
              <a:t> and </a:t>
            </a:r>
            <a:r>
              <a:rPr lang="fr-FR" i="1" dirty="0" err="1"/>
              <a:t>Their</a:t>
            </a:r>
            <a:r>
              <a:rPr lang="fr-FR" i="1" dirty="0"/>
              <a:t> </a:t>
            </a:r>
            <a:r>
              <a:rPr lang="fr-FR" i="1" dirty="0" err="1"/>
              <a:t>Role</a:t>
            </a:r>
            <a:r>
              <a:rPr lang="fr-FR" i="1" dirty="0"/>
              <a:t> in </a:t>
            </a:r>
            <a:r>
              <a:rPr lang="fr-FR" i="1" dirty="0" err="1"/>
              <a:t>Transforming</a:t>
            </a:r>
            <a:r>
              <a:rPr lang="fr-FR" i="1" dirty="0"/>
              <a:t> Healthcare Delivery in Benin: Comparative Insights </a:t>
            </a:r>
            <a:r>
              <a:rPr lang="fr-FR" i="1" dirty="0" err="1"/>
              <a:t>from</a:t>
            </a:r>
            <a:r>
              <a:rPr lang="fr-FR" i="1" dirty="0"/>
              <a:t> </a:t>
            </a:r>
            <a:r>
              <a:rPr lang="fr-FR" i="1" dirty="0" err="1"/>
              <a:t>Other</a:t>
            </a:r>
            <a:r>
              <a:rPr lang="fr-FR" i="1" dirty="0"/>
              <a:t> </a:t>
            </a:r>
            <a:r>
              <a:rPr lang="fr-FR" i="1" dirty="0" err="1"/>
              <a:t>African</a:t>
            </a:r>
            <a:r>
              <a:rPr lang="fr-FR" i="1" dirty="0"/>
              <a:t> Countries.”</a:t>
            </a:r>
            <a:endParaRPr lang="fr-FR" dirty="0"/>
          </a:p>
          <a:p>
            <a:r>
              <a:rPr lang="fr-FR" dirty="0"/>
              <a:t>Digital transformation has </a:t>
            </a:r>
            <a:r>
              <a:rPr lang="fr-FR" dirty="0" err="1"/>
              <a:t>become</a:t>
            </a:r>
            <a:r>
              <a:rPr lang="fr-FR" dirty="0"/>
              <a:t> a </a:t>
            </a:r>
            <a:r>
              <a:rPr lang="fr-FR" dirty="0" err="1"/>
              <a:t>strategic</a:t>
            </a:r>
            <a:r>
              <a:rPr lang="fr-FR" dirty="0"/>
              <a:t> </a:t>
            </a:r>
            <a:r>
              <a:rPr lang="fr-FR" dirty="0" err="1"/>
              <a:t>priority</a:t>
            </a:r>
            <a:r>
              <a:rPr lang="fr-FR" dirty="0"/>
              <a:t> in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worldwide</a:t>
            </a:r>
            <a:r>
              <a:rPr lang="fr-FR" dirty="0"/>
              <a:t>, </a:t>
            </a:r>
            <a:r>
              <a:rPr lang="fr-FR" dirty="0" err="1"/>
              <a:t>driven</a:t>
            </a:r>
            <a:r>
              <a:rPr lang="fr-FR" dirty="0"/>
              <a:t> by the </a:t>
            </a:r>
            <a:r>
              <a:rPr lang="fr-FR" dirty="0" err="1"/>
              <a:t>need</a:t>
            </a:r>
            <a:r>
              <a:rPr lang="fr-FR" dirty="0"/>
              <a:t> for </a:t>
            </a:r>
            <a:r>
              <a:rPr lang="fr-FR" dirty="0" err="1"/>
              <a:t>efficiency</a:t>
            </a:r>
            <a:r>
              <a:rPr lang="fr-FR" dirty="0"/>
              <a:t>, data-</a:t>
            </a:r>
            <a:r>
              <a:rPr lang="fr-FR" dirty="0" err="1"/>
              <a:t>driven</a:t>
            </a:r>
            <a:r>
              <a:rPr lang="fr-FR" dirty="0"/>
              <a:t> </a:t>
            </a:r>
            <a:r>
              <a:rPr lang="fr-FR" dirty="0" err="1"/>
              <a:t>decision-making</a:t>
            </a:r>
            <a:r>
              <a:rPr lang="fr-FR" dirty="0"/>
              <a:t>, and </a:t>
            </a:r>
            <a:r>
              <a:rPr lang="fr-FR" dirty="0" err="1"/>
              <a:t>improved</a:t>
            </a:r>
            <a:r>
              <a:rPr lang="fr-FR" dirty="0"/>
              <a:t> patient </a:t>
            </a:r>
            <a:r>
              <a:rPr lang="fr-FR" dirty="0" err="1"/>
              <a:t>outcomes</a:t>
            </a:r>
            <a:r>
              <a:rPr lang="fr-FR" dirty="0"/>
              <a:t>. In </a:t>
            </a:r>
            <a:r>
              <a:rPr lang="fr-FR" dirty="0" err="1"/>
              <a:t>Sub-Saharan</a:t>
            </a:r>
            <a:r>
              <a:rPr lang="fr-FR" dirty="0"/>
              <a:t> </a:t>
            </a:r>
            <a:r>
              <a:rPr lang="fr-FR" dirty="0" err="1"/>
              <a:t>Africa</a:t>
            </a:r>
            <a:r>
              <a:rPr lang="fr-FR" dirty="0"/>
              <a:t>, and </a:t>
            </a:r>
            <a:r>
              <a:rPr lang="fr-FR" dirty="0" err="1"/>
              <a:t>particularly</a:t>
            </a:r>
            <a:r>
              <a:rPr lang="fr-FR" dirty="0"/>
              <a:t> in Benin, </a:t>
            </a:r>
            <a:r>
              <a:rPr lang="fr-FR" dirty="0" err="1"/>
              <a:t>healthcare</a:t>
            </a:r>
            <a:r>
              <a:rPr lang="fr-FR" dirty="0"/>
              <a:t> digitalisation </a:t>
            </a:r>
            <a:r>
              <a:rPr lang="fr-FR" dirty="0" err="1"/>
              <a:t>remains</a:t>
            </a:r>
            <a:r>
              <a:rPr lang="fr-FR" dirty="0"/>
              <a:t> </a:t>
            </a:r>
            <a:r>
              <a:rPr lang="fr-FR" dirty="0" err="1"/>
              <a:t>uneven</a:t>
            </a:r>
            <a:r>
              <a:rPr lang="fr-FR" dirty="0"/>
              <a:t> and </a:t>
            </a:r>
            <a:r>
              <a:rPr lang="fr-FR" dirty="0" err="1"/>
              <a:t>fragmented</a:t>
            </a:r>
            <a:r>
              <a:rPr lang="fr-FR" dirty="0"/>
              <a:t> </a:t>
            </a:r>
            <a:r>
              <a:rPr lang="fr-FR" dirty="0" err="1"/>
              <a:t>despite</a:t>
            </a:r>
            <a:r>
              <a:rPr lang="fr-FR" dirty="0"/>
              <a:t> </a:t>
            </a:r>
            <a:r>
              <a:rPr lang="fr-FR" dirty="0" err="1"/>
              <a:t>increasing</a:t>
            </a:r>
            <a:r>
              <a:rPr lang="fr-FR" dirty="0"/>
              <a:t> </a:t>
            </a:r>
            <a:r>
              <a:rPr lang="fr-FR" dirty="0" err="1"/>
              <a:t>political</a:t>
            </a:r>
            <a:r>
              <a:rPr lang="fr-FR" dirty="0"/>
              <a:t> </a:t>
            </a:r>
            <a:r>
              <a:rPr lang="fr-FR" dirty="0" err="1"/>
              <a:t>commitment</a:t>
            </a:r>
            <a:r>
              <a:rPr lang="fr-FR" dirty="0"/>
              <a:t> and international support.</a:t>
            </a:r>
          </a:p>
          <a:p>
            <a:r>
              <a:rPr lang="fr-FR" dirty="0"/>
              <a:t>This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proposal</a:t>
            </a:r>
            <a:r>
              <a:rPr lang="fr-FR" dirty="0"/>
              <a:t> </a:t>
            </a:r>
            <a:r>
              <a:rPr lang="fr-FR" dirty="0" err="1"/>
              <a:t>aims</a:t>
            </a:r>
            <a:r>
              <a:rPr lang="fr-FR" dirty="0"/>
              <a:t> to </a:t>
            </a:r>
            <a:r>
              <a:rPr lang="fr-FR" dirty="0" err="1"/>
              <a:t>critically</a:t>
            </a:r>
            <a:r>
              <a:rPr lang="fr-FR" dirty="0"/>
              <a:t> examine </a:t>
            </a:r>
            <a:r>
              <a:rPr lang="fr-FR" dirty="0" err="1"/>
              <a:t>whether</a:t>
            </a:r>
            <a:r>
              <a:rPr lang="fr-FR" dirty="0"/>
              <a:t> cloud-</a:t>
            </a:r>
            <a:r>
              <a:rPr lang="fr-FR" dirty="0" err="1"/>
              <a:t>based</a:t>
            </a:r>
            <a:r>
              <a:rPr lang="fr-FR" dirty="0"/>
              <a:t> Hospital Information </a:t>
            </a:r>
            <a:r>
              <a:rPr lang="fr-FR" dirty="0" err="1"/>
              <a:t>Systems</a:t>
            </a:r>
            <a:r>
              <a:rPr lang="fr-FR" dirty="0"/>
              <a:t>, or HIS, can </a:t>
            </a:r>
            <a:r>
              <a:rPr lang="fr-FR" dirty="0" err="1"/>
              <a:t>realistically</a:t>
            </a:r>
            <a:r>
              <a:rPr lang="fr-FR" dirty="0"/>
              <a:t> support </a:t>
            </a:r>
            <a:r>
              <a:rPr lang="fr-FR" dirty="0" err="1"/>
              <a:t>improvements</a:t>
            </a:r>
            <a:r>
              <a:rPr lang="fr-FR" dirty="0"/>
              <a:t> in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delivery</a:t>
            </a:r>
            <a:r>
              <a:rPr lang="fr-FR" dirty="0"/>
              <a:t> in Benin, and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lessons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drawn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African</a:t>
            </a:r>
            <a:r>
              <a:rPr lang="fr-FR" dirty="0"/>
              <a:t> countries </a:t>
            </a:r>
            <a:r>
              <a:rPr lang="fr-FR" dirty="0" err="1"/>
              <a:t>that</a:t>
            </a:r>
            <a:r>
              <a:rPr lang="fr-FR" dirty="0"/>
              <a:t> have </a:t>
            </a:r>
            <a:r>
              <a:rPr lang="fr-FR" dirty="0" err="1"/>
              <a:t>achieved</a:t>
            </a:r>
            <a:r>
              <a:rPr lang="fr-FR" dirty="0"/>
              <a:t> more </a:t>
            </a:r>
            <a:r>
              <a:rPr lang="fr-FR" dirty="0" err="1"/>
              <a:t>advanced</a:t>
            </a:r>
            <a:r>
              <a:rPr lang="fr-FR" dirty="0"/>
              <a:t> </a:t>
            </a:r>
            <a:r>
              <a:rPr lang="fr-FR" dirty="0" err="1"/>
              <a:t>levels</a:t>
            </a:r>
            <a:r>
              <a:rPr lang="fr-FR" dirty="0"/>
              <a:t> of digital </a:t>
            </a:r>
            <a:r>
              <a:rPr lang="fr-FR" dirty="0" err="1"/>
              <a:t>health</a:t>
            </a:r>
            <a:r>
              <a:rPr lang="fr-FR" dirty="0"/>
              <a:t> </a:t>
            </a:r>
            <a:r>
              <a:rPr lang="fr-FR" dirty="0" err="1"/>
              <a:t>maturity</a:t>
            </a:r>
            <a:r>
              <a:rPr lang="fr-F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156E7-5B54-F6A6-2E2F-C2855CD0C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953D6B-7B42-09FB-B18F-48925E4445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187833-06C8-97D9-004D-14AFAEB68A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produce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main artefacts.</a:t>
            </a:r>
          </a:p>
          <a:p>
            <a:r>
              <a:rPr lang="fr-FR" dirty="0"/>
              <a:t>First, a </a:t>
            </a:r>
            <a:r>
              <a:rPr lang="fr-FR" dirty="0" err="1"/>
              <a:t>conceptual</a:t>
            </a:r>
            <a:r>
              <a:rPr lang="fr-FR" dirty="0"/>
              <a:t>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integrating</a:t>
            </a:r>
            <a:r>
              <a:rPr lang="fr-FR" dirty="0"/>
              <a:t> acceptance, </a:t>
            </a:r>
            <a:r>
              <a:rPr lang="fr-FR" dirty="0" err="1"/>
              <a:t>readiness</a:t>
            </a:r>
            <a:r>
              <a:rPr lang="fr-FR" dirty="0"/>
              <a:t>, and </a:t>
            </a:r>
            <a:r>
              <a:rPr lang="fr-FR" dirty="0" err="1"/>
              <a:t>success</a:t>
            </a:r>
            <a:r>
              <a:rPr lang="fr-FR" dirty="0"/>
              <a:t> dimensions for HIS adoption in Benin.</a:t>
            </a:r>
            <a:br>
              <a:rPr lang="fr-FR" dirty="0"/>
            </a:br>
            <a:r>
              <a:rPr lang="fr-FR" dirty="0"/>
              <a:t>Second, a comparative </a:t>
            </a:r>
            <a:r>
              <a:rPr lang="fr-FR" dirty="0" err="1"/>
              <a:t>evaluation</a:t>
            </a:r>
            <a:r>
              <a:rPr lang="fr-FR" dirty="0"/>
              <a:t> matrix </a:t>
            </a:r>
            <a:r>
              <a:rPr lang="fr-FR" dirty="0" err="1"/>
              <a:t>summarising</a:t>
            </a:r>
            <a:r>
              <a:rPr lang="fr-FR" dirty="0"/>
              <a:t> </a:t>
            </a:r>
            <a:r>
              <a:rPr lang="fr-FR" dirty="0" err="1"/>
              <a:t>lessons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African</a:t>
            </a:r>
            <a:r>
              <a:rPr lang="fr-FR" dirty="0"/>
              <a:t> countries.</a:t>
            </a:r>
            <a:br>
              <a:rPr lang="fr-FR" dirty="0"/>
            </a:br>
            <a:r>
              <a:rPr lang="fr-FR" dirty="0" err="1"/>
              <a:t>Third</a:t>
            </a:r>
            <a:r>
              <a:rPr lang="fr-FR" dirty="0"/>
              <a:t>, a set of </a:t>
            </a:r>
            <a:r>
              <a:rPr lang="fr-FR" dirty="0" err="1"/>
              <a:t>policy-oriented</a:t>
            </a:r>
            <a:r>
              <a:rPr lang="fr-FR" dirty="0"/>
              <a:t> </a:t>
            </a:r>
            <a:r>
              <a:rPr lang="fr-FR" dirty="0" err="1"/>
              <a:t>recommendations</a:t>
            </a:r>
            <a:r>
              <a:rPr lang="fr-FR" dirty="0"/>
              <a:t> </a:t>
            </a:r>
            <a:r>
              <a:rPr lang="fr-FR" dirty="0" err="1"/>
              <a:t>aimed</a:t>
            </a:r>
            <a:r>
              <a:rPr lang="fr-FR" dirty="0"/>
              <a:t> at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decision-makers</a:t>
            </a:r>
            <a:r>
              <a:rPr lang="fr-FR" dirty="0"/>
              <a:t> and IT planners.</a:t>
            </a:r>
          </a:p>
          <a:p>
            <a:r>
              <a:rPr lang="fr-FR" dirty="0" err="1"/>
              <a:t>These</a:t>
            </a:r>
            <a:r>
              <a:rPr lang="fr-FR" dirty="0"/>
              <a:t> artefacts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the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delivers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</a:t>
            </a:r>
            <a:r>
              <a:rPr lang="fr-FR" dirty="0" err="1"/>
              <a:t>academic</a:t>
            </a:r>
            <a:r>
              <a:rPr lang="fr-FR" dirty="0"/>
              <a:t> and </a:t>
            </a:r>
            <a:r>
              <a:rPr lang="fr-FR" dirty="0" err="1"/>
              <a:t>practical</a:t>
            </a:r>
            <a:r>
              <a:rPr lang="fr-FR" dirty="0"/>
              <a:t> value.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A7EE3-9BDB-2999-39C8-222C16DB58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160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73427-70EA-314C-A359-8330D5BC0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891453-EB05-35EE-9377-629D58D16D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A42953-734A-2FDD-CD1F-DC840BEF0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proposed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timeline </a:t>
            </a:r>
            <a:r>
              <a:rPr lang="fr-FR" dirty="0" err="1"/>
              <a:t>spans</a:t>
            </a:r>
            <a:r>
              <a:rPr lang="fr-FR" dirty="0"/>
              <a:t> the </a:t>
            </a:r>
            <a:r>
              <a:rPr lang="fr-FR" dirty="0" err="1"/>
              <a:t>remaining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period</a:t>
            </a:r>
            <a:r>
              <a:rPr lang="fr-FR" dirty="0"/>
              <a:t>, 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structured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four phases: </a:t>
            </a:r>
            <a:r>
              <a:rPr lang="fr-FR" dirty="0" err="1"/>
              <a:t>literature</a:t>
            </a:r>
            <a:r>
              <a:rPr lang="fr-FR" dirty="0"/>
              <a:t> consolidation, </a:t>
            </a:r>
            <a:r>
              <a:rPr lang="fr-FR" dirty="0" err="1"/>
              <a:t>thematic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,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development</a:t>
            </a:r>
            <a:r>
              <a:rPr lang="fr-FR" dirty="0"/>
              <a:t>, and final </a:t>
            </a:r>
            <a:r>
              <a:rPr lang="fr-FR" dirty="0" err="1"/>
              <a:t>writing</a:t>
            </a:r>
            <a:r>
              <a:rPr lang="fr-FR" dirty="0"/>
              <a:t> and </a:t>
            </a:r>
            <a:r>
              <a:rPr lang="fr-FR" dirty="0" err="1"/>
              <a:t>review</a:t>
            </a:r>
            <a:r>
              <a:rPr lang="fr-FR" dirty="0"/>
              <a:t>.</a:t>
            </a:r>
          </a:p>
          <a:p>
            <a:r>
              <a:rPr lang="fr-FR" dirty="0"/>
              <a:t>This </a:t>
            </a:r>
            <a:r>
              <a:rPr lang="fr-FR" dirty="0" err="1"/>
              <a:t>phased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 </a:t>
            </a:r>
            <a:r>
              <a:rPr lang="fr-FR" dirty="0" err="1"/>
              <a:t>ensures</a:t>
            </a:r>
            <a:r>
              <a:rPr lang="fr-FR" dirty="0"/>
              <a:t> </a:t>
            </a:r>
            <a:r>
              <a:rPr lang="fr-FR" dirty="0" err="1"/>
              <a:t>feasibility</a:t>
            </a:r>
            <a:r>
              <a:rPr lang="fr-FR" dirty="0"/>
              <a:t> </a:t>
            </a:r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allowing</a:t>
            </a:r>
            <a:r>
              <a:rPr lang="fr-FR" dirty="0"/>
              <a:t> </a:t>
            </a:r>
            <a:r>
              <a:rPr lang="fr-FR" dirty="0" err="1"/>
              <a:t>iterative</a:t>
            </a:r>
            <a:r>
              <a:rPr lang="fr-FR" dirty="0"/>
              <a:t> </a:t>
            </a:r>
            <a:r>
              <a:rPr lang="fr-FR" dirty="0" err="1"/>
              <a:t>refinement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emerging</a:t>
            </a:r>
            <a:r>
              <a:rPr lang="fr-FR" dirty="0"/>
              <a:t> insights.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819BD-5364-E9EC-035F-DC23D27639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74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 conclusion, this research proposal argues that cloud-based Hospital Information Systems hold significant potential to strengthen healthcare delivery in Benin, but only when aligned with organisational readiness, governance structures, and user acceptance.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By integrating established information systems theories with comparative African evidence, the study contributes to both academic knowledge and practical digital health strategy.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GB" sz="1200" kern="100" noProof="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br>
              <a:rPr lang="en-GB" sz="1200" kern="1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noProof="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key </a:t>
            </a:r>
            <a:r>
              <a:rPr lang="fr-FR" dirty="0" err="1"/>
              <a:t>academic</a:t>
            </a:r>
            <a:r>
              <a:rPr lang="fr-FR" dirty="0"/>
              <a:t> </a:t>
            </a:r>
            <a:r>
              <a:rPr lang="fr-FR" dirty="0" err="1"/>
              <a:t>references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are </a:t>
            </a:r>
            <a:r>
              <a:rPr lang="fr-FR" dirty="0" err="1"/>
              <a:t>listed</a:t>
            </a:r>
            <a:r>
              <a:rPr lang="fr-FR" dirty="0"/>
              <a:t> on </a:t>
            </a:r>
            <a:r>
              <a:rPr lang="fr-FR" dirty="0" err="1"/>
              <a:t>this</a:t>
            </a:r>
            <a:r>
              <a:rPr lang="fr-FR" dirty="0"/>
              <a:t>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watching this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Hospital Information </a:t>
            </a:r>
            <a:r>
              <a:rPr lang="fr-FR" dirty="0" err="1"/>
              <a:t>Systems</a:t>
            </a:r>
            <a:r>
              <a:rPr lang="fr-FR" dirty="0"/>
              <a:t> are </a:t>
            </a:r>
            <a:r>
              <a:rPr lang="fr-FR" dirty="0" err="1"/>
              <a:t>widely</a:t>
            </a:r>
            <a:r>
              <a:rPr lang="fr-FR" dirty="0"/>
              <a:t> </a:t>
            </a:r>
            <a:r>
              <a:rPr lang="fr-FR" dirty="0" err="1"/>
              <a:t>recognised</a:t>
            </a:r>
            <a:r>
              <a:rPr lang="fr-FR" dirty="0"/>
              <a:t> as </a:t>
            </a:r>
            <a:r>
              <a:rPr lang="fr-FR" dirty="0" err="1"/>
              <a:t>foundational</a:t>
            </a:r>
            <a:r>
              <a:rPr lang="fr-FR" dirty="0"/>
              <a:t> components of modern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delivery</a:t>
            </a:r>
            <a:r>
              <a:rPr lang="fr-FR" dirty="0"/>
              <a:t>. </a:t>
            </a:r>
            <a:r>
              <a:rPr lang="fr-FR" dirty="0" err="1"/>
              <a:t>However</a:t>
            </a:r>
            <a:r>
              <a:rPr lang="fr-FR" dirty="0"/>
              <a:t>, in Benin, HIS </a:t>
            </a:r>
            <a:r>
              <a:rPr lang="fr-FR" dirty="0" err="1"/>
              <a:t>implementations</a:t>
            </a:r>
            <a:r>
              <a:rPr lang="fr-FR" dirty="0"/>
              <a:t> </a:t>
            </a:r>
            <a:r>
              <a:rPr lang="fr-FR" dirty="0" err="1"/>
              <a:t>remain</a:t>
            </a:r>
            <a:r>
              <a:rPr lang="fr-FR" dirty="0"/>
              <a:t> </a:t>
            </a:r>
            <a:r>
              <a:rPr lang="fr-FR" dirty="0" err="1"/>
              <a:t>largely</a:t>
            </a:r>
            <a:r>
              <a:rPr lang="fr-FR" dirty="0"/>
              <a:t> </a:t>
            </a:r>
            <a:r>
              <a:rPr lang="fr-FR" dirty="0" err="1"/>
              <a:t>fragmented</a:t>
            </a:r>
            <a:r>
              <a:rPr lang="fr-FR" dirty="0"/>
              <a:t>, </a:t>
            </a:r>
            <a:r>
              <a:rPr lang="fr-FR" dirty="0" err="1"/>
              <a:t>locally</a:t>
            </a:r>
            <a:r>
              <a:rPr lang="fr-FR" dirty="0"/>
              <a:t> </a:t>
            </a:r>
            <a:r>
              <a:rPr lang="fr-FR" dirty="0" err="1"/>
              <a:t>hosted</a:t>
            </a:r>
            <a:r>
              <a:rPr lang="fr-FR" dirty="0"/>
              <a:t>, and </a:t>
            </a:r>
            <a:r>
              <a:rPr lang="fr-FR" dirty="0" err="1"/>
              <a:t>poorly</a:t>
            </a:r>
            <a:r>
              <a:rPr lang="fr-FR" dirty="0"/>
              <a:t> </a:t>
            </a:r>
            <a:r>
              <a:rPr lang="fr-FR" dirty="0" err="1"/>
              <a:t>integrated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facilities</a:t>
            </a:r>
            <a:r>
              <a:rPr lang="fr-FR" dirty="0"/>
              <a:t>.</a:t>
            </a:r>
          </a:p>
          <a:p>
            <a:r>
              <a:rPr lang="fr-FR" dirty="0"/>
              <a:t>Key challenges </a:t>
            </a:r>
            <a:r>
              <a:rPr lang="fr-FR" dirty="0" err="1"/>
              <a:t>include</a:t>
            </a:r>
            <a:r>
              <a:rPr lang="fr-FR" dirty="0"/>
              <a:t> </a:t>
            </a:r>
            <a:r>
              <a:rPr lang="fr-FR" dirty="0" err="1"/>
              <a:t>limited</a:t>
            </a:r>
            <a:r>
              <a:rPr lang="fr-FR" dirty="0"/>
              <a:t> digital infrastructure in rural areas, </a:t>
            </a:r>
            <a:r>
              <a:rPr lang="fr-FR" dirty="0" err="1"/>
              <a:t>shortages</a:t>
            </a:r>
            <a:r>
              <a:rPr lang="fr-FR" dirty="0"/>
              <a:t> in </a:t>
            </a:r>
            <a:r>
              <a:rPr lang="fr-FR" dirty="0" err="1"/>
              <a:t>skilled</a:t>
            </a:r>
            <a:r>
              <a:rPr lang="fr-FR" dirty="0"/>
              <a:t> </a:t>
            </a:r>
            <a:r>
              <a:rPr lang="fr-FR" dirty="0" err="1"/>
              <a:t>health</a:t>
            </a:r>
            <a:r>
              <a:rPr lang="fr-FR" dirty="0"/>
              <a:t> IT personnel, </a:t>
            </a:r>
            <a:r>
              <a:rPr lang="fr-FR" dirty="0" err="1"/>
              <a:t>weak</a:t>
            </a:r>
            <a:r>
              <a:rPr lang="fr-FR" dirty="0"/>
              <a:t> </a:t>
            </a:r>
            <a:r>
              <a:rPr lang="fr-FR" dirty="0" err="1"/>
              <a:t>interoperability</a:t>
            </a:r>
            <a:r>
              <a:rPr lang="fr-FR" dirty="0"/>
              <a:t> standards, and the absence of </a:t>
            </a:r>
            <a:r>
              <a:rPr lang="fr-FR" dirty="0" err="1"/>
              <a:t>coherent</a:t>
            </a:r>
            <a:r>
              <a:rPr lang="fr-FR" dirty="0"/>
              <a:t> national </a:t>
            </a:r>
            <a:r>
              <a:rPr lang="fr-FR" dirty="0" err="1"/>
              <a:t>governance</a:t>
            </a:r>
            <a:r>
              <a:rPr lang="fr-FR" dirty="0"/>
              <a:t> </a:t>
            </a:r>
            <a:r>
              <a:rPr lang="fr-FR" dirty="0" err="1"/>
              <a:t>frameworks</a:t>
            </a:r>
            <a:r>
              <a:rPr lang="fr-FR" dirty="0"/>
              <a:t> for </a:t>
            </a:r>
            <a:r>
              <a:rPr lang="fr-FR" dirty="0" err="1"/>
              <a:t>health</a:t>
            </a:r>
            <a:r>
              <a:rPr lang="fr-FR" dirty="0"/>
              <a:t> data. As a </a:t>
            </a:r>
            <a:r>
              <a:rPr lang="fr-FR" dirty="0" err="1"/>
              <a:t>result</a:t>
            </a:r>
            <a:r>
              <a:rPr lang="fr-FR" dirty="0"/>
              <a:t>, </a:t>
            </a:r>
            <a:r>
              <a:rPr lang="fr-FR" dirty="0" err="1"/>
              <a:t>existing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fail to support </a:t>
            </a:r>
            <a:r>
              <a:rPr lang="fr-FR" dirty="0" err="1"/>
              <a:t>continuity</a:t>
            </a:r>
            <a:r>
              <a:rPr lang="fr-FR" dirty="0"/>
              <a:t> of care, data </a:t>
            </a:r>
            <a:r>
              <a:rPr lang="fr-FR" dirty="0" err="1"/>
              <a:t>accuracy</a:t>
            </a:r>
            <a:r>
              <a:rPr lang="fr-FR" dirty="0"/>
              <a:t>, and </a:t>
            </a:r>
            <a:r>
              <a:rPr lang="fr-FR" dirty="0" err="1"/>
              <a:t>strategic</a:t>
            </a:r>
            <a:r>
              <a:rPr lang="fr-FR" dirty="0"/>
              <a:t> </a:t>
            </a:r>
            <a:r>
              <a:rPr lang="fr-FR" dirty="0" err="1"/>
              <a:t>health</a:t>
            </a:r>
            <a:r>
              <a:rPr lang="fr-FR" dirty="0"/>
              <a:t> planning.</a:t>
            </a:r>
          </a:p>
          <a:p>
            <a:endParaRPr lang="fr-FR" dirty="0"/>
          </a:p>
          <a:p>
            <a:r>
              <a:rPr lang="fr-FR" dirty="0" err="1"/>
              <a:t>While</a:t>
            </a:r>
            <a:r>
              <a:rPr lang="fr-FR" dirty="0"/>
              <a:t> anglophone </a:t>
            </a:r>
            <a:r>
              <a:rPr lang="fr-FR" dirty="0" err="1"/>
              <a:t>African</a:t>
            </a:r>
            <a:r>
              <a:rPr lang="fr-FR" dirty="0"/>
              <a:t> countries </a:t>
            </a:r>
            <a:r>
              <a:rPr lang="fr-FR" dirty="0" err="1"/>
              <a:t>such</a:t>
            </a:r>
            <a:r>
              <a:rPr lang="fr-FR" dirty="0"/>
              <a:t> as Rwanda and Kenya have </a:t>
            </a:r>
            <a:r>
              <a:rPr lang="fr-FR" dirty="0" err="1"/>
              <a:t>demonstrated</a:t>
            </a:r>
            <a:r>
              <a:rPr lang="fr-FR" dirty="0"/>
              <a:t> </a:t>
            </a:r>
            <a:r>
              <a:rPr lang="fr-FR" dirty="0" err="1"/>
              <a:t>measurable</a:t>
            </a:r>
            <a:r>
              <a:rPr lang="fr-FR" dirty="0"/>
              <a:t> </a:t>
            </a:r>
            <a:r>
              <a:rPr lang="fr-FR" dirty="0" err="1"/>
              <a:t>progress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</a:t>
            </a:r>
            <a:r>
              <a:rPr lang="fr-FR" dirty="0" err="1"/>
              <a:t>coordinated</a:t>
            </a:r>
            <a:r>
              <a:rPr lang="fr-FR" dirty="0"/>
              <a:t> national digital </a:t>
            </a:r>
            <a:r>
              <a:rPr lang="fr-FR" dirty="0" err="1"/>
              <a:t>health</a:t>
            </a:r>
            <a:r>
              <a:rPr lang="fr-FR" dirty="0"/>
              <a:t> </a:t>
            </a:r>
            <a:r>
              <a:rPr lang="fr-FR" dirty="0" err="1"/>
              <a:t>strategies</a:t>
            </a:r>
            <a:r>
              <a:rPr lang="fr-FR" dirty="0"/>
              <a:t>,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limited</a:t>
            </a:r>
            <a:r>
              <a:rPr lang="fr-FR" dirty="0"/>
              <a:t> </a:t>
            </a:r>
            <a:r>
              <a:rPr lang="fr-FR" dirty="0" err="1"/>
              <a:t>empirical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focused</a:t>
            </a:r>
            <a:r>
              <a:rPr lang="fr-FR" dirty="0"/>
              <a:t> on francophone West </a:t>
            </a:r>
            <a:r>
              <a:rPr lang="fr-FR" dirty="0" err="1"/>
              <a:t>African</a:t>
            </a:r>
            <a:r>
              <a:rPr lang="fr-FR" dirty="0"/>
              <a:t> </a:t>
            </a:r>
            <a:r>
              <a:rPr lang="fr-FR" dirty="0" err="1"/>
              <a:t>contexts</a:t>
            </a:r>
            <a:r>
              <a:rPr lang="fr-FR" dirty="0"/>
              <a:t>.</a:t>
            </a:r>
          </a:p>
          <a:p>
            <a:r>
              <a:rPr lang="fr-FR" dirty="0"/>
              <a:t>This gap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significant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technological</a:t>
            </a:r>
            <a:r>
              <a:rPr lang="fr-FR" dirty="0"/>
              <a:t> solutions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succeed</a:t>
            </a:r>
            <a:r>
              <a:rPr lang="fr-FR" dirty="0"/>
              <a:t> in one </a:t>
            </a:r>
            <a:r>
              <a:rPr lang="fr-FR" dirty="0" err="1"/>
              <a:t>regional</a:t>
            </a:r>
            <a:r>
              <a:rPr lang="fr-FR" dirty="0"/>
              <a:t> or </a:t>
            </a:r>
            <a:r>
              <a:rPr lang="fr-FR" dirty="0" err="1"/>
              <a:t>linguistic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not </a:t>
            </a:r>
            <a:r>
              <a:rPr lang="fr-FR" dirty="0" err="1"/>
              <a:t>automatically</a:t>
            </a:r>
            <a:r>
              <a:rPr lang="fr-FR" dirty="0"/>
              <a:t> translate to </a:t>
            </a:r>
            <a:r>
              <a:rPr lang="fr-FR" dirty="0" err="1"/>
              <a:t>another</a:t>
            </a:r>
            <a:r>
              <a:rPr lang="fr-FR" dirty="0"/>
              <a:t>. </a:t>
            </a:r>
            <a:r>
              <a:rPr lang="fr-FR" dirty="0" err="1"/>
              <a:t>Addressing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gap </a:t>
            </a:r>
            <a:r>
              <a:rPr lang="fr-FR" dirty="0" err="1"/>
              <a:t>contributes</a:t>
            </a:r>
            <a:r>
              <a:rPr lang="fr-FR" dirty="0"/>
              <a:t> </a:t>
            </a:r>
            <a:r>
              <a:rPr lang="fr-FR" dirty="0" err="1"/>
              <a:t>both</a:t>
            </a:r>
            <a:r>
              <a:rPr lang="fr-FR" dirty="0"/>
              <a:t> to </a:t>
            </a:r>
            <a:r>
              <a:rPr lang="fr-FR" dirty="0" err="1"/>
              <a:t>academic</a:t>
            </a:r>
            <a:r>
              <a:rPr lang="fr-FR" dirty="0"/>
              <a:t> </a:t>
            </a:r>
            <a:r>
              <a:rPr lang="fr-FR" dirty="0" err="1"/>
              <a:t>knowledge</a:t>
            </a:r>
            <a:r>
              <a:rPr lang="fr-FR" dirty="0"/>
              <a:t> in information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and to </a:t>
            </a:r>
            <a:r>
              <a:rPr lang="fr-FR" dirty="0" err="1"/>
              <a:t>practical</a:t>
            </a:r>
            <a:r>
              <a:rPr lang="fr-FR" dirty="0"/>
              <a:t> </a:t>
            </a:r>
            <a:r>
              <a:rPr lang="fr-FR" dirty="0" err="1"/>
              <a:t>policymaking</a:t>
            </a:r>
            <a:r>
              <a:rPr lang="fr-FR" dirty="0"/>
              <a:t> in </a:t>
            </a:r>
            <a:r>
              <a:rPr lang="fr-FR" dirty="0" err="1"/>
              <a:t>developing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central </a:t>
            </a:r>
            <a:r>
              <a:rPr lang="fr-FR" dirty="0" err="1"/>
              <a:t>research</a:t>
            </a:r>
            <a:r>
              <a:rPr lang="fr-FR" dirty="0"/>
              <a:t> question </a:t>
            </a:r>
            <a:r>
              <a:rPr lang="fr-FR" dirty="0" err="1"/>
              <a:t>guiding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:</a:t>
            </a:r>
          </a:p>
          <a:p>
            <a:r>
              <a:rPr lang="fr-FR" i="1" dirty="0"/>
              <a:t>To </a:t>
            </a:r>
            <a:r>
              <a:rPr lang="fr-FR" i="1" dirty="0" err="1"/>
              <a:t>what</a:t>
            </a:r>
            <a:r>
              <a:rPr lang="fr-FR" i="1" dirty="0"/>
              <a:t> </a:t>
            </a:r>
            <a:r>
              <a:rPr lang="fr-FR" i="1" dirty="0" err="1"/>
              <a:t>extent</a:t>
            </a:r>
            <a:r>
              <a:rPr lang="fr-FR" i="1" dirty="0"/>
              <a:t> can cloud-</a:t>
            </a:r>
            <a:r>
              <a:rPr lang="fr-FR" i="1" dirty="0" err="1"/>
              <a:t>based</a:t>
            </a:r>
            <a:r>
              <a:rPr lang="fr-FR" i="1" dirty="0"/>
              <a:t> Hospital Information </a:t>
            </a:r>
            <a:r>
              <a:rPr lang="fr-FR" i="1" dirty="0" err="1"/>
              <a:t>Systems</a:t>
            </a:r>
            <a:r>
              <a:rPr lang="fr-FR" i="1" dirty="0"/>
              <a:t> </a:t>
            </a:r>
            <a:r>
              <a:rPr lang="fr-FR" i="1" dirty="0" err="1"/>
              <a:t>improve</a:t>
            </a:r>
            <a:r>
              <a:rPr lang="fr-FR" i="1" dirty="0"/>
              <a:t> </a:t>
            </a:r>
            <a:r>
              <a:rPr lang="fr-FR" i="1" dirty="0" err="1"/>
              <a:t>healthcare</a:t>
            </a:r>
            <a:r>
              <a:rPr lang="fr-FR" i="1" dirty="0"/>
              <a:t> </a:t>
            </a:r>
            <a:r>
              <a:rPr lang="fr-FR" i="1" dirty="0" err="1"/>
              <a:t>delivery</a:t>
            </a:r>
            <a:r>
              <a:rPr lang="fr-FR" i="1" dirty="0"/>
              <a:t> in Benin, and </a:t>
            </a:r>
            <a:r>
              <a:rPr lang="fr-FR" i="1" dirty="0" err="1"/>
              <a:t>what</a:t>
            </a:r>
            <a:r>
              <a:rPr lang="fr-FR" i="1" dirty="0"/>
              <a:t> </a:t>
            </a:r>
            <a:r>
              <a:rPr lang="fr-FR" i="1" dirty="0" err="1"/>
              <a:t>lessons</a:t>
            </a:r>
            <a:r>
              <a:rPr lang="fr-FR" i="1" dirty="0"/>
              <a:t> can </a:t>
            </a:r>
            <a:r>
              <a:rPr lang="fr-FR" i="1" dirty="0" err="1"/>
              <a:t>be</a:t>
            </a:r>
            <a:r>
              <a:rPr lang="fr-FR" i="1" dirty="0"/>
              <a:t> </a:t>
            </a:r>
            <a:r>
              <a:rPr lang="fr-FR" i="1" dirty="0" err="1"/>
              <a:t>drawn</a:t>
            </a:r>
            <a:r>
              <a:rPr lang="fr-FR" i="1" dirty="0"/>
              <a:t> </a:t>
            </a:r>
            <a:r>
              <a:rPr lang="fr-FR" i="1" dirty="0" err="1"/>
              <a:t>from</a:t>
            </a:r>
            <a:r>
              <a:rPr lang="fr-FR" i="1" dirty="0"/>
              <a:t> </a:t>
            </a:r>
            <a:r>
              <a:rPr lang="fr-FR" i="1" dirty="0" err="1"/>
              <a:t>other</a:t>
            </a:r>
            <a:r>
              <a:rPr lang="fr-FR" i="1" dirty="0"/>
              <a:t> </a:t>
            </a:r>
            <a:r>
              <a:rPr lang="fr-FR" i="1" dirty="0" err="1"/>
              <a:t>African</a:t>
            </a:r>
            <a:r>
              <a:rPr lang="fr-FR" i="1" dirty="0"/>
              <a:t> countries </a:t>
            </a:r>
            <a:r>
              <a:rPr lang="fr-FR" i="1" dirty="0" err="1"/>
              <a:t>with</a:t>
            </a:r>
            <a:r>
              <a:rPr lang="fr-FR" i="1" dirty="0"/>
              <a:t> more </a:t>
            </a:r>
            <a:r>
              <a:rPr lang="fr-FR" i="1" dirty="0" err="1"/>
              <a:t>advanced</a:t>
            </a:r>
            <a:r>
              <a:rPr lang="fr-FR" i="1" dirty="0"/>
              <a:t> HIS </a:t>
            </a:r>
            <a:r>
              <a:rPr lang="fr-FR" i="1" dirty="0" err="1"/>
              <a:t>implementations</a:t>
            </a:r>
            <a:r>
              <a:rPr lang="fr-FR" i="1" dirty="0"/>
              <a:t>?</a:t>
            </a:r>
            <a:endParaRPr lang="fr-FR" dirty="0"/>
          </a:p>
          <a:p>
            <a:r>
              <a:rPr lang="fr-FR" dirty="0"/>
              <a:t>The phrase “to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extent</a:t>
            </a:r>
            <a:r>
              <a:rPr lang="fr-FR" dirty="0"/>
              <a:t>” </a:t>
            </a:r>
            <a:r>
              <a:rPr lang="fr-FR" dirty="0" err="1"/>
              <a:t>reflects</a:t>
            </a:r>
            <a:r>
              <a:rPr lang="fr-FR" dirty="0"/>
              <a:t> an </a:t>
            </a:r>
            <a:r>
              <a:rPr lang="fr-FR" dirty="0" err="1"/>
              <a:t>evaluative</a:t>
            </a:r>
            <a:r>
              <a:rPr lang="fr-FR" dirty="0"/>
              <a:t> </a:t>
            </a:r>
            <a:r>
              <a:rPr lang="fr-FR" dirty="0" err="1"/>
              <a:t>rather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deterministic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. </a:t>
            </a:r>
            <a:r>
              <a:rPr lang="fr-FR" dirty="0" err="1"/>
              <a:t>Rather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assuming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cloud </a:t>
            </a:r>
            <a:r>
              <a:rPr lang="fr-FR" dirty="0" err="1"/>
              <a:t>technology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inherently</a:t>
            </a:r>
            <a:r>
              <a:rPr lang="fr-FR" dirty="0"/>
              <a:t> </a:t>
            </a:r>
            <a:r>
              <a:rPr lang="fr-FR" dirty="0" err="1"/>
              <a:t>beneficial</a:t>
            </a:r>
            <a:r>
              <a:rPr lang="fr-FR" dirty="0"/>
              <a:t>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seeks</a:t>
            </a:r>
            <a:r>
              <a:rPr lang="fr-FR" dirty="0"/>
              <a:t> to </a:t>
            </a:r>
            <a:r>
              <a:rPr lang="fr-FR" dirty="0" err="1"/>
              <a:t>assess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practical</a:t>
            </a:r>
            <a:r>
              <a:rPr lang="fr-FR" dirty="0"/>
              <a:t> </a:t>
            </a:r>
            <a:r>
              <a:rPr lang="fr-FR" dirty="0" err="1"/>
              <a:t>potential</a:t>
            </a:r>
            <a:r>
              <a:rPr lang="fr-FR" dirty="0"/>
              <a:t>, limitations, and </a:t>
            </a:r>
            <a:r>
              <a:rPr lang="fr-FR" dirty="0" err="1"/>
              <a:t>contextual</a:t>
            </a:r>
            <a:r>
              <a:rPr lang="fr-FR" dirty="0"/>
              <a:t> </a:t>
            </a:r>
            <a:r>
              <a:rPr lang="fr-FR" dirty="0" err="1"/>
              <a:t>dependencies</a:t>
            </a:r>
            <a:r>
              <a:rPr lang="fr-FR" dirty="0"/>
              <a:t>.</a:t>
            </a:r>
          </a:p>
          <a:p>
            <a:r>
              <a:rPr lang="fr-FR" dirty="0"/>
              <a:t>The comparative dimension </a:t>
            </a:r>
            <a:r>
              <a:rPr lang="fr-FR" dirty="0" err="1"/>
              <a:t>allows</a:t>
            </a:r>
            <a:r>
              <a:rPr lang="fr-FR" dirty="0"/>
              <a:t> the </a:t>
            </a:r>
            <a:r>
              <a:rPr lang="fr-FR" dirty="0" err="1"/>
              <a:t>research</a:t>
            </a:r>
            <a:r>
              <a:rPr lang="fr-FR" dirty="0"/>
              <a:t> to </a:t>
            </a:r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transferable</a:t>
            </a:r>
            <a:r>
              <a:rPr lang="fr-FR" dirty="0"/>
              <a:t> </a:t>
            </a:r>
            <a:r>
              <a:rPr lang="fr-FR" dirty="0" err="1"/>
              <a:t>success</a:t>
            </a:r>
            <a:r>
              <a:rPr lang="fr-FR" dirty="0"/>
              <a:t> </a:t>
            </a:r>
            <a:r>
              <a:rPr lang="fr-FR" dirty="0" err="1"/>
              <a:t>factors</a:t>
            </a:r>
            <a:r>
              <a:rPr lang="fr-FR" dirty="0"/>
              <a:t> </a:t>
            </a:r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remaining</a:t>
            </a:r>
            <a:r>
              <a:rPr lang="fr-FR" dirty="0"/>
              <a:t> sensitive to </a:t>
            </a:r>
            <a:r>
              <a:rPr lang="fr-FR" dirty="0" err="1"/>
              <a:t>Benin’s</a:t>
            </a:r>
            <a:r>
              <a:rPr lang="fr-FR" dirty="0"/>
              <a:t> </a:t>
            </a:r>
            <a:r>
              <a:rPr lang="fr-FR" dirty="0" err="1"/>
              <a:t>institutional</a:t>
            </a:r>
            <a:r>
              <a:rPr lang="fr-FR" dirty="0"/>
              <a:t>, </a:t>
            </a:r>
            <a:r>
              <a:rPr lang="fr-FR" dirty="0" err="1"/>
              <a:t>economic</a:t>
            </a:r>
            <a:r>
              <a:rPr lang="fr-FR" dirty="0"/>
              <a:t>, and </a:t>
            </a:r>
            <a:r>
              <a:rPr lang="fr-FR" dirty="0" err="1"/>
              <a:t>organisational</a:t>
            </a:r>
            <a:r>
              <a:rPr lang="fr-FR" dirty="0"/>
              <a:t> </a:t>
            </a:r>
            <a:r>
              <a:rPr lang="fr-FR" dirty="0" err="1"/>
              <a:t>realities</a:t>
            </a:r>
            <a:r>
              <a:rPr lang="fr-F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B415D-596D-A57B-1DAF-75B79BB9A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02ED65-D644-D465-065C-0956F8128A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37DC62-EC43-2BEE-6237-7653267C5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aim</a:t>
            </a:r>
            <a:r>
              <a:rPr lang="fr-FR" dirty="0"/>
              <a:t>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to </a:t>
            </a:r>
            <a:r>
              <a:rPr lang="fr-FR" dirty="0" err="1"/>
              <a:t>evaluate</a:t>
            </a:r>
            <a:r>
              <a:rPr lang="fr-FR" dirty="0"/>
              <a:t> the </a:t>
            </a:r>
            <a:r>
              <a:rPr lang="fr-FR" dirty="0" err="1"/>
              <a:t>potential</a:t>
            </a:r>
            <a:r>
              <a:rPr lang="fr-FR" dirty="0"/>
              <a:t> of cloud-</a:t>
            </a:r>
            <a:r>
              <a:rPr lang="fr-FR" dirty="0" err="1"/>
              <a:t>based</a:t>
            </a:r>
            <a:r>
              <a:rPr lang="fr-FR" dirty="0"/>
              <a:t> Hospital Information </a:t>
            </a:r>
            <a:r>
              <a:rPr lang="fr-FR" dirty="0" err="1"/>
              <a:t>Systems</a:t>
            </a:r>
            <a:r>
              <a:rPr lang="fr-FR" dirty="0"/>
              <a:t> to </a:t>
            </a:r>
            <a:r>
              <a:rPr lang="fr-FR" dirty="0" err="1"/>
              <a:t>enhance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delivery</a:t>
            </a:r>
            <a:r>
              <a:rPr lang="fr-FR" dirty="0"/>
              <a:t> in Benin.</a:t>
            </a:r>
          </a:p>
          <a:p>
            <a:r>
              <a:rPr lang="fr-FR" dirty="0"/>
              <a:t>To </a:t>
            </a:r>
            <a:r>
              <a:rPr lang="fr-FR" dirty="0" err="1"/>
              <a:t>achieve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aim</a:t>
            </a:r>
            <a:r>
              <a:rPr lang="fr-FR" dirty="0"/>
              <a:t>, the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pursues</a:t>
            </a:r>
            <a:r>
              <a:rPr lang="fr-FR" dirty="0"/>
              <a:t> five </a:t>
            </a:r>
            <a:r>
              <a:rPr lang="fr-FR" dirty="0" err="1"/>
              <a:t>specific</a:t>
            </a:r>
            <a:r>
              <a:rPr lang="fr-FR" dirty="0"/>
              <a:t> objectives.</a:t>
            </a:r>
            <a:br>
              <a:rPr lang="fr-FR" dirty="0"/>
            </a:br>
            <a:r>
              <a:rPr lang="fr-FR" dirty="0"/>
              <a:t>First, </a:t>
            </a:r>
            <a:r>
              <a:rPr lang="fr-FR" dirty="0" err="1"/>
              <a:t>it</a:t>
            </a:r>
            <a:r>
              <a:rPr lang="fr-FR" dirty="0"/>
              <a:t> examines the </a:t>
            </a:r>
            <a:r>
              <a:rPr lang="fr-FR" dirty="0" err="1"/>
              <a:t>current</a:t>
            </a:r>
            <a:r>
              <a:rPr lang="fr-FR" dirty="0"/>
              <a:t> state of HIS adoption and digital </a:t>
            </a:r>
            <a:r>
              <a:rPr lang="fr-FR" dirty="0" err="1"/>
              <a:t>readiness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</a:t>
            </a:r>
            <a:r>
              <a:rPr lang="fr-FR" dirty="0" err="1"/>
              <a:t>Benin’s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system.</a:t>
            </a:r>
            <a:br>
              <a:rPr lang="fr-FR" dirty="0"/>
            </a:br>
            <a:r>
              <a:rPr lang="fr-FR" dirty="0"/>
              <a:t>Second, </a:t>
            </a:r>
            <a:r>
              <a:rPr lang="fr-FR" dirty="0" err="1"/>
              <a:t>it</a:t>
            </a:r>
            <a:r>
              <a:rPr lang="fr-FR" dirty="0"/>
              <a:t> identifies the </a:t>
            </a:r>
            <a:r>
              <a:rPr lang="fr-FR" dirty="0" err="1"/>
              <a:t>perceived</a:t>
            </a:r>
            <a:r>
              <a:rPr lang="fr-FR" dirty="0"/>
              <a:t> </a:t>
            </a:r>
            <a:r>
              <a:rPr lang="fr-FR" dirty="0" err="1"/>
              <a:t>benefits</a:t>
            </a:r>
            <a:r>
              <a:rPr lang="fr-FR" dirty="0"/>
              <a:t> and </a:t>
            </a:r>
            <a:r>
              <a:rPr lang="fr-FR" dirty="0" err="1"/>
              <a:t>constraints</a:t>
            </a:r>
            <a:r>
              <a:rPr lang="fr-FR" dirty="0"/>
              <a:t> of cloud-</a:t>
            </a:r>
            <a:r>
              <a:rPr lang="fr-FR" dirty="0" err="1"/>
              <a:t>based</a:t>
            </a:r>
            <a:r>
              <a:rPr lang="fr-FR" dirty="0"/>
              <a:t> HIS in </a:t>
            </a:r>
            <a:r>
              <a:rPr lang="fr-FR" dirty="0" err="1"/>
              <a:t>resource-constrained</a:t>
            </a:r>
            <a:r>
              <a:rPr lang="fr-FR" dirty="0"/>
              <a:t> </a:t>
            </a:r>
            <a:r>
              <a:rPr lang="fr-FR" dirty="0" err="1"/>
              <a:t>environments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 err="1"/>
              <a:t>Third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compares </a:t>
            </a:r>
            <a:r>
              <a:rPr lang="fr-FR" dirty="0" err="1"/>
              <a:t>Benin’s</a:t>
            </a:r>
            <a:r>
              <a:rPr lang="fr-FR" dirty="0"/>
              <a:t> situation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African</a:t>
            </a:r>
            <a:r>
              <a:rPr lang="fr-FR" dirty="0"/>
              <a:t> countries </a:t>
            </a:r>
            <a:r>
              <a:rPr lang="fr-FR" dirty="0" err="1"/>
              <a:t>that</a:t>
            </a:r>
            <a:r>
              <a:rPr lang="fr-FR" dirty="0"/>
              <a:t> have </a:t>
            </a:r>
            <a:r>
              <a:rPr lang="fr-FR" dirty="0" err="1"/>
              <a:t>implemented</a:t>
            </a:r>
            <a:r>
              <a:rPr lang="fr-FR" dirty="0"/>
              <a:t> more mature digital </a:t>
            </a:r>
            <a:r>
              <a:rPr lang="fr-FR" dirty="0" err="1"/>
              <a:t>health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 err="1"/>
              <a:t>Fourth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analyses </a:t>
            </a:r>
            <a:r>
              <a:rPr lang="fr-FR" dirty="0" err="1"/>
              <a:t>organisational</a:t>
            </a:r>
            <a:r>
              <a:rPr lang="fr-FR" dirty="0"/>
              <a:t>, </a:t>
            </a:r>
            <a:r>
              <a:rPr lang="fr-FR" dirty="0" err="1"/>
              <a:t>technological</a:t>
            </a:r>
            <a:r>
              <a:rPr lang="fr-FR" dirty="0"/>
              <a:t>, and </a:t>
            </a:r>
            <a:r>
              <a:rPr lang="fr-FR" dirty="0" err="1"/>
              <a:t>human</a:t>
            </a:r>
            <a:r>
              <a:rPr lang="fr-FR" dirty="0"/>
              <a:t> </a:t>
            </a:r>
            <a:r>
              <a:rPr lang="fr-FR" dirty="0" err="1"/>
              <a:t>factors</a:t>
            </a:r>
            <a:r>
              <a:rPr lang="fr-FR" dirty="0"/>
              <a:t> </a:t>
            </a:r>
            <a:r>
              <a:rPr lang="fr-FR" dirty="0" err="1"/>
              <a:t>influencing</a:t>
            </a:r>
            <a:r>
              <a:rPr lang="fr-FR" dirty="0"/>
              <a:t> HIS adoption.</a:t>
            </a:r>
            <a:br>
              <a:rPr lang="fr-FR" dirty="0"/>
            </a:br>
            <a:r>
              <a:rPr lang="fr-FR" dirty="0" err="1"/>
              <a:t>Finally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proposes a </a:t>
            </a:r>
            <a:r>
              <a:rPr lang="fr-FR" dirty="0" err="1"/>
              <a:t>conceptual</a:t>
            </a:r>
            <a:r>
              <a:rPr lang="fr-FR" dirty="0"/>
              <a:t> </a:t>
            </a:r>
            <a:r>
              <a:rPr lang="fr-FR" dirty="0" err="1"/>
              <a:t>framework</a:t>
            </a:r>
            <a:r>
              <a:rPr lang="fr-FR" dirty="0"/>
              <a:t> to guide </a:t>
            </a:r>
            <a:r>
              <a:rPr lang="fr-FR" dirty="0" err="1"/>
              <a:t>sustainable</a:t>
            </a:r>
            <a:r>
              <a:rPr lang="fr-FR" dirty="0"/>
              <a:t> HIS </a:t>
            </a:r>
            <a:r>
              <a:rPr lang="fr-FR" dirty="0" err="1"/>
              <a:t>implementation</a:t>
            </a:r>
            <a:r>
              <a:rPr lang="fr-FR" dirty="0"/>
              <a:t> in Benin.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1F559-50D5-C0C6-586B-70D305DC92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13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Existing</a:t>
            </a:r>
            <a:r>
              <a:rPr lang="fr-FR" dirty="0"/>
              <a:t> </a:t>
            </a:r>
            <a:r>
              <a:rPr lang="fr-FR" dirty="0" err="1"/>
              <a:t>literature</a:t>
            </a:r>
            <a:r>
              <a:rPr lang="fr-FR" dirty="0"/>
              <a:t> highlights the </a:t>
            </a:r>
            <a:r>
              <a:rPr lang="fr-FR" dirty="0" err="1"/>
              <a:t>growing</a:t>
            </a:r>
            <a:r>
              <a:rPr lang="fr-FR" dirty="0"/>
              <a:t> </a:t>
            </a:r>
            <a:r>
              <a:rPr lang="fr-FR" dirty="0" err="1"/>
              <a:t>role</a:t>
            </a:r>
            <a:r>
              <a:rPr lang="fr-FR" dirty="0"/>
              <a:t> of digital </a:t>
            </a:r>
            <a:r>
              <a:rPr lang="fr-FR" dirty="0" err="1"/>
              <a:t>health</a:t>
            </a:r>
            <a:r>
              <a:rPr lang="fr-FR" dirty="0"/>
              <a:t> in </a:t>
            </a:r>
            <a:r>
              <a:rPr lang="fr-FR" dirty="0" err="1"/>
              <a:t>strengthening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across</a:t>
            </a:r>
            <a:r>
              <a:rPr lang="fr-FR" dirty="0"/>
              <a:t> </a:t>
            </a:r>
            <a:r>
              <a:rPr lang="fr-FR" dirty="0" err="1"/>
              <a:t>Africa</a:t>
            </a:r>
            <a:r>
              <a:rPr lang="fr-FR" dirty="0"/>
              <a:t>. </a:t>
            </a:r>
            <a:r>
              <a:rPr lang="fr-FR" dirty="0" err="1"/>
              <a:t>Studies</a:t>
            </a:r>
            <a:r>
              <a:rPr lang="fr-FR" dirty="0"/>
              <a:t> </a:t>
            </a:r>
            <a:r>
              <a:rPr lang="fr-FR" dirty="0" err="1"/>
              <a:t>emphasise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HIS can </a:t>
            </a:r>
            <a:r>
              <a:rPr lang="fr-FR" dirty="0" err="1"/>
              <a:t>improve</a:t>
            </a:r>
            <a:r>
              <a:rPr lang="fr-FR" dirty="0"/>
              <a:t> </a:t>
            </a:r>
            <a:r>
              <a:rPr lang="fr-FR" dirty="0" err="1"/>
              <a:t>clinical</a:t>
            </a:r>
            <a:r>
              <a:rPr lang="fr-FR" dirty="0"/>
              <a:t> </a:t>
            </a:r>
            <a:r>
              <a:rPr lang="fr-FR" dirty="0" err="1"/>
              <a:t>decision-making</a:t>
            </a:r>
            <a:r>
              <a:rPr lang="fr-FR" dirty="0"/>
              <a:t>, </a:t>
            </a:r>
            <a:r>
              <a:rPr lang="fr-FR" dirty="0" err="1"/>
              <a:t>reduce</a:t>
            </a:r>
            <a:r>
              <a:rPr lang="fr-FR" dirty="0"/>
              <a:t> </a:t>
            </a:r>
            <a:r>
              <a:rPr lang="fr-FR" dirty="0" err="1"/>
              <a:t>medical</a:t>
            </a:r>
            <a:r>
              <a:rPr lang="fr-FR" dirty="0"/>
              <a:t> </a:t>
            </a:r>
            <a:r>
              <a:rPr lang="fr-FR" dirty="0" err="1"/>
              <a:t>errors</a:t>
            </a:r>
            <a:r>
              <a:rPr lang="fr-FR" dirty="0"/>
              <a:t>, and </a:t>
            </a:r>
            <a:r>
              <a:rPr lang="fr-FR" dirty="0" err="1"/>
              <a:t>enhance</a:t>
            </a:r>
            <a:r>
              <a:rPr lang="fr-FR" dirty="0"/>
              <a:t> </a:t>
            </a:r>
            <a:r>
              <a:rPr lang="fr-FR" dirty="0" err="1"/>
              <a:t>governance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appropriately</a:t>
            </a:r>
            <a:r>
              <a:rPr lang="fr-FR" dirty="0"/>
              <a:t> </a:t>
            </a:r>
            <a:r>
              <a:rPr lang="fr-FR" dirty="0" err="1"/>
              <a:t>implemented</a:t>
            </a:r>
            <a:r>
              <a:rPr lang="fr-FR" dirty="0"/>
              <a:t>.</a:t>
            </a:r>
          </a:p>
          <a:p>
            <a:r>
              <a:rPr lang="fr-FR" dirty="0" err="1"/>
              <a:t>Research</a:t>
            </a:r>
            <a:r>
              <a:rPr lang="fr-FR" dirty="0"/>
              <a:t> on cloud </a:t>
            </a:r>
            <a:r>
              <a:rPr lang="fr-FR" dirty="0" err="1"/>
              <a:t>computing</a:t>
            </a:r>
            <a:r>
              <a:rPr lang="fr-FR" dirty="0"/>
              <a:t> in </a:t>
            </a:r>
            <a:r>
              <a:rPr lang="fr-FR" dirty="0" err="1"/>
              <a:t>healthcare</a:t>
            </a:r>
            <a:r>
              <a:rPr lang="fr-FR" dirty="0"/>
              <a:t> identifies </a:t>
            </a:r>
            <a:r>
              <a:rPr lang="fr-FR" dirty="0" err="1"/>
              <a:t>scalability</a:t>
            </a:r>
            <a:r>
              <a:rPr lang="fr-FR" dirty="0"/>
              <a:t>, </a:t>
            </a:r>
            <a:r>
              <a:rPr lang="fr-FR" dirty="0" err="1"/>
              <a:t>reduced</a:t>
            </a:r>
            <a:r>
              <a:rPr lang="fr-FR" dirty="0"/>
              <a:t> infrastructure </a:t>
            </a:r>
            <a:r>
              <a:rPr lang="fr-FR" dirty="0" err="1"/>
              <a:t>costs</a:t>
            </a:r>
            <a:r>
              <a:rPr lang="fr-FR" dirty="0"/>
              <a:t>, and </a:t>
            </a:r>
            <a:r>
              <a:rPr lang="fr-FR" dirty="0" err="1"/>
              <a:t>improved</a:t>
            </a:r>
            <a:r>
              <a:rPr lang="fr-FR" dirty="0"/>
              <a:t> system </a:t>
            </a:r>
            <a:r>
              <a:rPr lang="fr-FR" dirty="0" err="1"/>
              <a:t>availability</a:t>
            </a:r>
            <a:r>
              <a:rPr lang="fr-FR" dirty="0"/>
              <a:t> as major </a:t>
            </a:r>
            <a:r>
              <a:rPr lang="fr-FR" dirty="0" err="1"/>
              <a:t>advantages</a:t>
            </a:r>
            <a:r>
              <a:rPr lang="fr-FR" dirty="0"/>
              <a:t>, </a:t>
            </a:r>
            <a:r>
              <a:rPr lang="fr-FR" dirty="0" err="1"/>
              <a:t>particularly</a:t>
            </a:r>
            <a:r>
              <a:rPr lang="fr-FR" dirty="0"/>
              <a:t> in </a:t>
            </a:r>
            <a:r>
              <a:rPr lang="fr-FR" dirty="0" err="1"/>
              <a:t>low</a:t>
            </a:r>
            <a:r>
              <a:rPr lang="fr-FR" dirty="0"/>
              <a:t>- and middle-</a:t>
            </a:r>
            <a:r>
              <a:rPr lang="fr-FR" dirty="0" err="1"/>
              <a:t>income</a:t>
            </a:r>
            <a:r>
              <a:rPr lang="fr-FR" dirty="0"/>
              <a:t> countries. </a:t>
            </a:r>
            <a:r>
              <a:rPr lang="fr-FR" dirty="0" err="1"/>
              <a:t>However</a:t>
            </a:r>
            <a:r>
              <a:rPr lang="fr-FR" dirty="0"/>
              <a:t>, </a:t>
            </a:r>
            <a:r>
              <a:rPr lang="fr-FR" dirty="0" err="1"/>
              <a:t>concerns</a:t>
            </a:r>
            <a:r>
              <a:rPr lang="fr-FR" dirty="0"/>
              <a:t> </a:t>
            </a:r>
            <a:r>
              <a:rPr lang="fr-FR" dirty="0" err="1"/>
              <a:t>around</a:t>
            </a:r>
            <a:r>
              <a:rPr lang="fr-FR" dirty="0"/>
              <a:t> data </a:t>
            </a:r>
            <a:r>
              <a:rPr lang="fr-FR" dirty="0" err="1"/>
              <a:t>sovereignty</a:t>
            </a:r>
            <a:r>
              <a:rPr lang="fr-FR" dirty="0"/>
              <a:t>, </a:t>
            </a:r>
            <a:r>
              <a:rPr lang="fr-FR" dirty="0" err="1"/>
              <a:t>cybersecurity</a:t>
            </a:r>
            <a:r>
              <a:rPr lang="fr-FR" dirty="0"/>
              <a:t>, and </a:t>
            </a:r>
            <a:r>
              <a:rPr lang="fr-FR" dirty="0" err="1"/>
              <a:t>vendor</a:t>
            </a:r>
            <a:r>
              <a:rPr lang="fr-FR" dirty="0"/>
              <a:t> </a:t>
            </a:r>
            <a:r>
              <a:rPr lang="fr-FR" dirty="0" err="1"/>
              <a:t>dependency</a:t>
            </a:r>
            <a:r>
              <a:rPr lang="fr-FR" dirty="0"/>
              <a:t> </a:t>
            </a:r>
            <a:r>
              <a:rPr lang="fr-FR" dirty="0" err="1"/>
              <a:t>remain</a:t>
            </a:r>
            <a:r>
              <a:rPr lang="fr-FR" dirty="0"/>
              <a:t> </a:t>
            </a:r>
            <a:r>
              <a:rPr lang="fr-FR" dirty="0" err="1"/>
              <a:t>prominent</a:t>
            </a:r>
            <a:r>
              <a:rPr lang="fr-FR" dirty="0"/>
              <a:t>.</a:t>
            </a:r>
          </a:p>
          <a:p>
            <a:r>
              <a:rPr lang="fr-FR" dirty="0" err="1"/>
              <a:t>Importantly</a:t>
            </a:r>
            <a:r>
              <a:rPr lang="fr-FR" dirty="0"/>
              <a:t>, the </a:t>
            </a:r>
            <a:r>
              <a:rPr lang="fr-FR" dirty="0" err="1"/>
              <a:t>literature</a:t>
            </a:r>
            <a:r>
              <a:rPr lang="fr-FR" dirty="0"/>
              <a:t> </a:t>
            </a:r>
            <a:r>
              <a:rPr lang="fr-FR" dirty="0" err="1"/>
              <a:t>reveals</a:t>
            </a:r>
            <a:r>
              <a:rPr lang="fr-FR" dirty="0"/>
              <a:t> a </a:t>
            </a:r>
            <a:r>
              <a:rPr lang="fr-FR" dirty="0" err="1"/>
              <a:t>strong</a:t>
            </a:r>
            <a:r>
              <a:rPr lang="fr-FR" dirty="0"/>
              <a:t> concentration on anglophone </a:t>
            </a:r>
            <a:r>
              <a:rPr lang="fr-FR" dirty="0" err="1"/>
              <a:t>African</a:t>
            </a:r>
            <a:r>
              <a:rPr lang="fr-FR" dirty="0"/>
              <a:t> countries,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limited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addressing</a:t>
            </a:r>
            <a:r>
              <a:rPr lang="fr-FR" dirty="0"/>
              <a:t> francophone </a:t>
            </a:r>
            <a:r>
              <a:rPr lang="fr-FR" dirty="0" err="1"/>
              <a:t>contexts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Benin. </a:t>
            </a:r>
            <a:r>
              <a:rPr lang="fr-FR" dirty="0" err="1"/>
              <a:t>Furthermore</a:t>
            </a:r>
            <a:r>
              <a:rPr lang="fr-FR" dirty="0"/>
              <a:t>,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studies</a:t>
            </a:r>
            <a:r>
              <a:rPr lang="fr-FR" dirty="0"/>
              <a:t> focus on </a:t>
            </a:r>
            <a:r>
              <a:rPr lang="fr-FR" dirty="0" err="1"/>
              <a:t>technological</a:t>
            </a:r>
            <a:r>
              <a:rPr lang="fr-FR" dirty="0"/>
              <a:t> </a:t>
            </a:r>
            <a:r>
              <a:rPr lang="fr-FR" dirty="0" err="1"/>
              <a:t>outcomes</a:t>
            </a:r>
            <a:r>
              <a:rPr lang="fr-FR" dirty="0"/>
              <a:t> </a:t>
            </a:r>
            <a:r>
              <a:rPr lang="fr-FR" dirty="0" err="1"/>
              <a:t>without</a:t>
            </a:r>
            <a:r>
              <a:rPr lang="fr-FR" dirty="0"/>
              <a:t> </a:t>
            </a:r>
            <a:r>
              <a:rPr lang="fr-FR" dirty="0" err="1"/>
              <a:t>adequately</a:t>
            </a:r>
            <a:r>
              <a:rPr lang="fr-FR" dirty="0"/>
              <a:t> </a:t>
            </a:r>
            <a:r>
              <a:rPr lang="fr-FR" dirty="0" err="1"/>
              <a:t>addressing</a:t>
            </a:r>
            <a:r>
              <a:rPr lang="fr-FR" dirty="0"/>
              <a:t> </a:t>
            </a:r>
            <a:r>
              <a:rPr lang="fr-FR" dirty="0" err="1"/>
              <a:t>organisational</a:t>
            </a:r>
            <a:r>
              <a:rPr lang="fr-FR" dirty="0"/>
              <a:t> </a:t>
            </a:r>
            <a:r>
              <a:rPr lang="fr-FR" dirty="0" err="1"/>
              <a:t>readiness</a:t>
            </a:r>
            <a:r>
              <a:rPr lang="fr-FR" dirty="0"/>
              <a:t> or user acceptance.</a:t>
            </a:r>
          </a:p>
          <a:p>
            <a:r>
              <a:rPr lang="fr-FR" dirty="0" err="1"/>
              <a:t>These</a:t>
            </a:r>
            <a:r>
              <a:rPr lang="fr-FR" dirty="0"/>
              <a:t> limitations </a:t>
            </a:r>
            <a:r>
              <a:rPr lang="fr-FR" dirty="0" err="1"/>
              <a:t>justify</a:t>
            </a:r>
            <a:r>
              <a:rPr lang="fr-FR" dirty="0"/>
              <a:t> the </a:t>
            </a:r>
            <a:r>
              <a:rPr lang="fr-FR" dirty="0" err="1"/>
              <a:t>need</a:t>
            </a:r>
            <a:r>
              <a:rPr lang="fr-FR" dirty="0"/>
              <a:t> for a more </a:t>
            </a:r>
            <a:r>
              <a:rPr lang="fr-FR" dirty="0" err="1"/>
              <a:t>integrative</a:t>
            </a:r>
            <a:r>
              <a:rPr lang="fr-FR" dirty="0"/>
              <a:t>, </a:t>
            </a:r>
            <a:r>
              <a:rPr lang="fr-FR" dirty="0" err="1"/>
              <a:t>theory-informed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</a:t>
            </a:r>
            <a:r>
              <a:rPr lang="fr-FR" dirty="0" err="1"/>
              <a:t>tailored</a:t>
            </a:r>
            <a:r>
              <a:rPr lang="fr-FR" dirty="0"/>
              <a:t> to </a:t>
            </a:r>
            <a:r>
              <a:rPr lang="fr-FR" dirty="0" err="1"/>
              <a:t>Benin’s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environment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853776-7E18-D6ED-2B21-A4A1091FE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3A41B8-269B-D7CB-CC04-7B0FECC3B3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67C5DE-CC91-215B-1FDD-CB62CB039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To analyse HIS adoption </a:t>
            </a:r>
            <a:r>
              <a:rPr lang="fr-FR" dirty="0" err="1"/>
              <a:t>comprehensively</a:t>
            </a:r>
            <a:r>
              <a:rPr lang="fr-FR" dirty="0"/>
              <a:t>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integrates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</a:t>
            </a:r>
            <a:r>
              <a:rPr lang="fr-FR" dirty="0" err="1"/>
              <a:t>established</a:t>
            </a:r>
            <a:r>
              <a:rPr lang="fr-FR" dirty="0"/>
              <a:t> information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frameworks</a:t>
            </a:r>
            <a:r>
              <a:rPr lang="fr-FR" dirty="0"/>
              <a:t>.</a:t>
            </a:r>
          </a:p>
          <a:p>
            <a:r>
              <a:rPr lang="fr-FR" dirty="0"/>
              <a:t>The </a:t>
            </a:r>
            <a:r>
              <a:rPr lang="fr-FR" dirty="0" err="1"/>
              <a:t>Technology</a:t>
            </a:r>
            <a:r>
              <a:rPr lang="fr-FR" dirty="0"/>
              <a:t> Acceptance Model </a:t>
            </a:r>
            <a:r>
              <a:rPr lang="fr-FR" dirty="0" err="1"/>
              <a:t>explains</a:t>
            </a:r>
            <a:r>
              <a:rPr lang="fr-FR" dirty="0"/>
              <a:t> how </a:t>
            </a:r>
            <a:r>
              <a:rPr lang="fr-FR" dirty="0" err="1"/>
              <a:t>perceived</a:t>
            </a:r>
            <a:r>
              <a:rPr lang="fr-FR" dirty="0"/>
              <a:t> </a:t>
            </a:r>
            <a:r>
              <a:rPr lang="fr-FR" dirty="0" err="1"/>
              <a:t>usefulness</a:t>
            </a:r>
            <a:r>
              <a:rPr lang="fr-FR" dirty="0"/>
              <a:t> and </a:t>
            </a:r>
            <a:r>
              <a:rPr lang="fr-FR" dirty="0" err="1"/>
              <a:t>ease</a:t>
            </a:r>
            <a:r>
              <a:rPr lang="fr-FR" dirty="0"/>
              <a:t> of use influence </a:t>
            </a:r>
            <a:r>
              <a:rPr lang="fr-FR" dirty="0" err="1"/>
              <a:t>clinicians</a:t>
            </a:r>
            <a:r>
              <a:rPr lang="fr-FR" dirty="0"/>
              <a:t>’ </a:t>
            </a:r>
            <a:r>
              <a:rPr lang="fr-FR" dirty="0" err="1"/>
              <a:t>willingness</a:t>
            </a:r>
            <a:r>
              <a:rPr lang="fr-FR" dirty="0"/>
              <a:t> to </a:t>
            </a:r>
            <a:r>
              <a:rPr lang="fr-FR" dirty="0" err="1"/>
              <a:t>adopt</a:t>
            </a:r>
            <a:r>
              <a:rPr lang="fr-FR" dirty="0"/>
              <a:t> digital </a:t>
            </a:r>
            <a:r>
              <a:rPr lang="fr-FR" dirty="0" err="1"/>
              <a:t>systems</a:t>
            </a:r>
            <a:r>
              <a:rPr lang="fr-FR" dirty="0"/>
              <a:t>. </a:t>
            </a:r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valuable</a:t>
            </a:r>
            <a:r>
              <a:rPr lang="fr-FR" dirty="0"/>
              <a:t>, TAM </a:t>
            </a:r>
            <a:r>
              <a:rPr lang="fr-FR" dirty="0" err="1"/>
              <a:t>alone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address</a:t>
            </a:r>
            <a:r>
              <a:rPr lang="fr-FR" dirty="0"/>
              <a:t> </a:t>
            </a:r>
            <a:r>
              <a:rPr lang="fr-FR" dirty="0" err="1"/>
              <a:t>organisational</a:t>
            </a:r>
            <a:r>
              <a:rPr lang="fr-FR" dirty="0"/>
              <a:t> or </a:t>
            </a:r>
            <a:r>
              <a:rPr lang="fr-FR" dirty="0" err="1"/>
              <a:t>infrastructural</a:t>
            </a:r>
            <a:r>
              <a:rPr lang="fr-FR" dirty="0"/>
              <a:t> </a:t>
            </a:r>
            <a:r>
              <a:rPr lang="fr-FR" dirty="0" err="1"/>
              <a:t>constraints</a:t>
            </a:r>
            <a:r>
              <a:rPr lang="fr-FR" dirty="0"/>
              <a:t>.</a:t>
            </a:r>
          </a:p>
          <a:p>
            <a:r>
              <a:rPr lang="fr-FR" dirty="0"/>
              <a:t>The HOT-Fit </a:t>
            </a:r>
            <a:r>
              <a:rPr lang="fr-FR" dirty="0" err="1"/>
              <a:t>framework</a:t>
            </a:r>
            <a:r>
              <a:rPr lang="fr-FR" dirty="0"/>
              <a:t> </a:t>
            </a:r>
            <a:r>
              <a:rPr lang="fr-FR" dirty="0" err="1"/>
              <a:t>extends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perspective by </a:t>
            </a:r>
            <a:r>
              <a:rPr lang="fr-FR" dirty="0" err="1"/>
              <a:t>examining</a:t>
            </a:r>
            <a:r>
              <a:rPr lang="fr-FR" dirty="0"/>
              <a:t> </a:t>
            </a:r>
            <a:r>
              <a:rPr lang="fr-FR" dirty="0" err="1"/>
              <a:t>alignment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human</a:t>
            </a:r>
            <a:r>
              <a:rPr lang="fr-FR" dirty="0"/>
              <a:t>, </a:t>
            </a:r>
            <a:r>
              <a:rPr lang="fr-FR" dirty="0" err="1"/>
              <a:t>organisational</a:t>
            </a:r>
            <a:r>
              <a:rPr lang="fr-FR" dirty="0"/>
              <a:t>, and </a:t>
            </a:r>
            <a:r>
              <a:rPr lang="fr-FR" dirty="0" err="1"/>
              <a:t>technological</a:t>
            </a:r>
            <a:r>
              <a:rPr lang="fr-FR" dirty="0"/>
              <a:t> dimensions, </a:t>
            </a:r>
            <a:r>
              <a:rPr lang="fr-FR" dirty="0" err="1"/>
              <a:t>making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particularly</a:t>
            </a:r>
            <a:r>
              <a:rPr lang="fr-FR" dirty="0"/>
              <a:t> </a:t>
            </a:r>
            <a:r>
              <a:rPr lang="fr-FR" dirty="0" err="1"/>
              <a:t>suitable</a:t>
            </a:r>
            <a:r>
              <a:rPr lang="fr-FR" dirty="0"/>
              <a:t> for </a:t>
            </a:r>
            <a:r>
              <a:rPr lang="fr-FR" dirty="0" err="1"/>
              <a:t>complex</a:t>
            </a:r>
            <a:r>
              <a:rPr lang="fr-FR" dirty="0"/>
              <a:t> </a:t>
            </a:r>
            <a:r>
              <a:rPr lang="fr-FR" dirty="0" err="1"/>
              <a:t>healthcare</a:t>
            </a:r>
            <a:r>
              <a:rPr lang="fr-FR" dirty="0"/>
              <a:t> </a:t>
            </a:r>
            <a:r>
              <a:rPr lang="fr-FR" dirty="0" err="1"/>
              <a:t>environments</a:t>
            </a:r>
            <a:r>
              <a:rPr lang="fr-FR" dirty="0"/>
              <a:t>.</a:t>
            </a:r>
          </a:p>
          <a:p>
            <a:r>
              <a:rPr lang="fr-FR" dirty="0" err="1"/>
              <a:t>Finally</a:t>
            </a:r>
            <a:r>
              <a:rPr lang="fr-FR" dirty="0"/>
              <a:t>, the </a:t>
            </a:r>
            <a:r>
              <a:rPr lang="fr-FR" dirty="0" err="1"/>
              <a:t>DeLone</a:t>
            </a:r>
            <a:r>
              <a:rPr lang="fr-FR" dirty="0"/>
              <a:t> and McLean Information </a:t>
            </a:r>
            <a:r>
              <a:rPr lang="fr-FR" dirty="0" err="1"/>
              <a:t>Systems</a:t>
            </a:r>
            <a:r>
              <a:rPr lang="fr-FR" dirty="0"/>
              <a:t> </a:t>
            </a:r>
            <a:r>
              <a:rPr lang="fr-FR" dirty="0" err="1"/>
              <a:t>Success</a:t>
            </a:r>
            <a:r>
              <a:rPr lang="fr-FR" dirty="0"/>
              <a:t> Model </a:t>
            </a:r>
            <a:r>
              <a:rPr lang="fr-FR" dirty="0" err="1"/>
              <a:t>provides</a:t>
            </a:r>
            <a:r>
              <a:rPr lang="fr-FR" dirty="0"/>
              <a:t> </a:t>
            </a:r>
            <a:r>
              <a:rPr lang="fr-FR" dirty="0" err="1"/>
              <a:t>outcome-focused</a:t>
            </a:r>
            <a:r>
              <a:rPr lang="fr-FR" dirty="0"/>
              <a:t> </a:t>
            </a:r>
            <a:r>
              <a:rPr lang="fr-FR" dirty="0" err="1"/>
              <a:t>indicators</a:t>
            </a:r>
            <a:r>
              <a:rPr lang="fr-FR" dirty="0"/>
              <a:t>, </a:t>
            </a:r>
            <a:r>
              <a:rPr lang="fr-FR" dirty="0" err="1"/>
              <a:t>such</a:t>
            </a:r>
            <a:r>
              <a:rPr lang="fr-FR" dirty="0"/>
              <a:t> as system </a:t>
            </a:r>
            <a:r>
              <a:rPr lang="fr-FR" dirty="0" err="1"/>
              <a:t>quality</a:t>
            </a:r>
            <a:r>
              <a:rPr lang="fr-FR" dirty="0"/>
              <a:t>, user satisfaction, and net </a:t>
            </a:r>
            <a:r>
              <a:rPr lang="fr-FR" dirty="0" err="1"/>
              <a:t>benefits</a:t>
            </a:r>
            <a:r>
              <a:rPr lang="fr-FR" dirty="0"/>
              <a:t>.</a:t>
            </a:r>
          </a:p>
          <a:p>
            <a:r>
              <a:rPr lang="fr-FR" dirty="0"/>
              <a:t>By </a:t>
            </a:r>
            <a:r>
              <a:rPr lang="fr-FR" dirty="0" err="1"/>
              <a:t>combining</a:t>
            </a:r>
            <a:r>
              <a:rPr lang="fr-FR" dirty="0"/>
              <a:t> </a:t>
            </a:r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, the </a:t>
            </a:r>
            <a:r>
              <a:rPr lang="fr-FR" dirty="0" err="1"/>
              <a:t>research</a:t>
            </a:r>
            <a:r>
              <a:rPr lang="fr-FR" dirty="0"/>
              <a:t> captures acceptance, </a:t>
            </a:r>
            <a:r>
              <a:rPr lang="fr-FR" dirty="0" err="1"/>
              <a:t>readiness</a:t>
            </a:r>
            <a:r>
              <a:rPr lang="fr-FR" dirty="0"/>
              <a:t>, and </a:t>
            </a:r>
            <a:r>
              <a:rPr lang="fr-FR" dirty="0" err="1"/>
              <a:t>measurable</a:t>
            </a:r>
            <a:r>
              <a:rPr lang="fr-FR" dirty="0"/>
              <a:t> </a:t>
            </a:r>
            <a:r>
              <a:rPr lang="fr-FR" dirty="0" err="1"/>
              <a:t>success</a:t>
            </a:r>
            <a:r>
              <a:rPr lang="fr-FR" dirty="0"/>
              <a:t> as </a:t>
            </a:r>
            <a:r>
              <a:rPr lang="fr-FR" dirty="0" err="1"/>
              <a:t>interconnected</a:t>
            </a:r>
            <a:r>
              <a:rPr lang="fr-FR" dirty="0"/>
              <a:t> stages </a:t>
            </a:r>
            <a:r>
              <a:rPr lang="fr-FR" dirty="0" err="1"/>
              <a:t>rather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isolated</a:t>
            </a:r>
            <a:r>
              <a:rPr lang="fr-FR" dirty="0"/>
              <a:t> </a:t>
            </a:r>
            <a:r>
              <a:rPr lang="fr-FR" dirty="0" err="1"/>
              <a:t>factors</a:t>
            </a:r>
            <a:r>
              <a:rPr lang="fr-F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ED0CF-89B5-A710-2088-428FEC5D43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213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 qualitative </a:t>
            </a:r>
            <a:r>
              <a:rPr lang="fr-FR" dirty="0" err="1"/>
              <a:t>research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selected</a:t>
            </a:r>
            <a:r>
              <a:rPr lang="fr-FR" dirty="0"/>
              <a:t> due to the </a:t>
            </a:r>
            <a:r>
              <a:rPr lang="fr-FR" dirty="0" err="1"/>
              <a:t>exploratory</a:t>
            </a:r>
            <a:r>
              <a:rPr lang="fr-FR" dirty="0"/>
              <a:t> and </a:t>
            </a:r>
            <a:r>
              <a:rPr lang="fr-FR" dirty="0" err="1"/>
              <a:t>evaluative</a:t>
            </a:r>
            <a:r>
              <a:rPr lang="fr-FR" dirty="0"/>
              <a:t> nature of the </a:t>
            </a:r>
            <a:r>
              <a:rPr lang="fr-FR" dirty="0" err="1"/>
              <a:t>research</a:t>
            </a:r>
            <a:r>
              <a:rPr lang="fr-FR" dirty="0"/>
              <a:t> question. The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seek</a:t>
            </a:r>
            <a:r>
              <a:rPr lang="fr-FR" dirty="0"/>
              <a:t> </a:t>
            </a:r>
            <a:r>
              <a:rPr lang="fr-FR" dirty="0" err="1"/>
              <a:t>statistical</a:t>
            </a:r>
            <a:r>
              <a:rPr lang="fr-FR" dirty="0"/>
              <a:t> </a:t>
            </a:r>
            <a:r>
              <a:rPr lang="fr-FR" dirty="0" err="1"/>
              <a:t>generalisation</a:t>
            </a:r>
            <a:r>
              <a:rPr lang="fr-FR" dirty="0"/>
              <a:t>, but </a:t>
            </a:r>
            <a:r>
              <a:rPr lang="fr-FR" dirty="0" err="1"/>
              <a:t>rather</a:t>
            </a:r>
            <a:r>
              <a:rPr lang="fr-FR" dirty="0"/>
              <a:t> an in-</a:t>
            </a:r>
            <a:r>
              <a:rPr lang="fr-FR" dirty="0" err="1"/>
              <a:t>depth</a:t>
            </a:r>
            <a:r>
              <a:rPr lang="fr-FR" dirty="0"/>
              <a:t> </a:t>
            </a:r>
            <a:r>
              <a:rPr lang="fr-FR" dirty="0" err="1"/>
              <a:t>understanding</a:t>
            </a:r>
            <a:r>
              <a:rPr lang="fr-FR" dirty="0"/>
              <a:t> of </a:t>
            </a:r>
            <a:r>
              <a:rPr lang="fr-FR" dirty="0" err="1"/>
              <a:t>processes</a:t>
            </a:r>
            <a:r>
              <a:rPr lang="fr-FR" dirty="0"/>
              <a:t>, </a:t>
            </a:r>
            <a:r>
              <a:rPr lang="fr-FR" dirty="0" err="1"/>
              <a:t>experiences</a:t>
            </a:r>
            <a:r>
              <a:rPr lang="fr-FR" dirty="0"/>
              <a:t>, and </a:t>
            </a:r>
            <a:r>
              <a:rPr lang="fr-FR" dirty="0" err="1"/>
              <a:t>contextual</a:t>
            </a:r>
            <a:r>
              <a:rPr lang="fr-FR" dirty="0"/>
              <a:t> </a:t>
            </a:r>
            <a:r>
              <a:rPr lang="fr-FR" dirty="0" err="1"/>
              <a:t>factors</a:t>
            </a:r>
            <a:r>
              <a:rPr lang="fr-FR" dirty="0"/>
              <a:t> </a:t>
            </a:r>
            <a:r>
              <a:rPr lang="fr-FR" dirty="0" err="1"/>
              <a:t>influencing</a:t>
            </a:r>
            <a:r>
              <a:rPr lang="fr-FR" dirty="0"/>
              <a:t> HIS adoption.</a:t>
            </a:r>
          </a:p>
          <a:p>
            <a:r>
              <a:rPr lang="fr-FR" dirty="0"/>
              <a:t>The </a:t>
            </a:r>
            <a:r>
              <a:rPr lang="fr-FR" dirty="0" err="1"/>
              <a:t>primary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structured</a:t>
            </a:r>
            <a:r>
              <a:rPr lang="fr-FR" dirty="0"/>
              <a:t> </a:t>
            </a:r>
            <a:r>
              <a:rPr lang="fr-FR" dirty="0" err="1"/>
              <a:t>literature</a:t>
            </a:r>
            <a:r>
              <a:rPr lang="fr-FR" dirty="0"/>
              <a:t> </a:t>
            </a:r>
            <a:r>
              <a:rPr lang="fr-FR" dirty="0" err="1"/>
              <a:t>review</a:t>
            </a:r>
            <a:r>
              <a:rPr lang="fr-FR" dirty="0"/>
              <a:t> </a:t>
            </a:r>
            <a:r>
              <a:rPr lang="fr-FR" dirty="0" err="1"/>
              <a:t>guided</a:t>
            </a:r>
            <a:r>
              <a:rPr lang="fr-FR" dirty="0"/>
              <a:t> by PRISMA </a:t>
            </a:r>
            <a:r>
              <a:rPr lang="fr-FR" dirty="0" err="1"/>
              <a:t>principles</a:t>
            </a:r>
            <a:r>
              <a:rPr lang="fr-FR" dirty="0"/>
              <a:t> to </a:t>
            </a:r>
            <a:r>
              <a:rPr lang="fr-FR" dirty="0" err="1"/>
              <a:t>ensure</a:t>
            </a:r>
            <a:r>
              <a:rPr lang="fr-FR" dirty="0"/>
              <a:t> </a:t>
            </a:r>
            <a:r>
              <a:rPr lang="fr-FR" dirty="0" err="1"/>
              <a:t>transparency</a:t>
            </a:r>
            <a:r>
              <a:rPr lang="fr-FR" dirty="0"/>
              <a:t> and </a:t>
            </a:r>
            <a:r>
              <a:rPr lang="fr-FR" dirty="0" err="1"/>
              <a:t>replicability</a:t>
            </a:r>
            <a:r>
              <a:rPr lang="fr-FR" dirty="0"/>
              <a:t>. This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complemented</a:t>
            </a:r>
            <a:r>
              <a:rPr lang="fr-FR" dirty="0"/>
              <a:t> by a comparative case </a:t>
            </a:r>
            <a:r>
              <a:rPr lang="fr-FR" dirty="0" err="1"/>
              <a:t>analysis</a:t>
            </a:r>
            <a:r>
              <a:rPr lang="fr-FR" dirty="0"/>
              <a:t> of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African</a:t>
            </a:r>
            <a:r>
              <a:rPr lang="fr-FR" dirty="0"/>
              <a:t> countries, </a:t>
            </a:r>
            <a:r>
              <a:rPr lang="fr-FR" dirty="0" err="1"/>
              <a:t>including</a:t>
            </a:r>
            <a:r>
              <a:rPr lang="fr-FR" dirty="0"/>
              <a:t> Rwanda, Kenya, and Ghana.</a:t>
            </a:r>
          </a:p>
          <a:p>
            <a:r>
              <a:rPr lang="fr-FR" dirty="0"/>
              <a:t>This combination enables the identification of patterns and </a:t>
            </a:r>
            <a:r>
              <a:rPr lang="fr-FR" dirty="0" err="1"/>
              <a:t>lessons</a:t>
            </a:r>
            <a:r>
              <a:rPr lang="fr-FR" dirty="0"/>
              <a:t> </a:t>
            </a:r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accounting</a:t>
            </a:r>
            <a:r>
              <a:rPr lang="fr-FR" dirty="0"/>
              <a:t> for </a:t>
            </a:r>
            <a:r>
              <a:rPr lang="fr-FR" dirty="0" err="1"/>
              <a:t>contextual</a:t>
            </a:r>
            <a:r>
              <a:rPr lang="fr-FR" dirty="0"/>
              <a:t> </a:t>
            </a:r>
            <a:r>
              <a:rPr lang="fr-FR" dirty="0" err="1"/>
              <a:t>diversity</a:t>
            </a:r>
            <a:r>
              <a:rPr lang="fr-FR" dirty="0"/>
              <a:t>. Alternative </a:t>
            </a:r>
            <a:r>
              <a:rPr lang="fr-FR" dirty="0" err="1"/>
              <a:t>methods</a:t>
            </a:r>
            <a:r>
              <a:rPr lang="fr-FR" dirty="0"/>
              <a:t>, </a:t>
            </a:r>
            <a:r>
              <a:rPr lang="fr-FR" dirty="0" err="1"/>
              <a:t>such</a:t>
            </a:r>
            <a:r>
              <a:rPr lang="fr-FR" dirty="0"/>
              <a:t> as large-</a:t>
            </a:r>
            <a:r>
              <a:rPr lang="fr-FR" dirty="0" err="1"/>
              <a:t>scale</a:t>
            </a:r>
            <a:r>
              <a:rPr lang="fr-FR" dirty="0"/>
              <a:t> </a:t>
            </a:r>
            <a:r>
              <a:rPr lang="fr-FR" dirty="0" err="1"/>
              <a:t>surveys</a:t>
            </a:r>
            <a:r>
              <a:rPr lang="fr-FR" dirty="0"/>
              <a:t> or </a:t>
            </a:r>
            <a:r>
              <a:rPr lang="fr-FR" dirty="0" err="1"/>
              <a:t>experiments</a:t>
            </a:r>
            <a:r>
              <a:rPr lang="fr-FR" dirty="0"/>
              <a:t>, </a:t>
            </a:r>
            <a:r>
              <a:rPr lang="fr-FR" dirty="0" err="1"/>
              <a:t>were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appropriate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data </a:t>
            </a:r>
            <a:r>
              <a:rPr lang="fr-FR" dirty="0" err="1"/>
              <a:t>availability</a:t>
            </a:r>
            <a:r>
              <a:rPr lang="fr-FR" dirty="0"/>
              <a:t> </a:t>
            </a:r>
            <a:r>
              <a:rPr lang="fr-FR" dirty="0" err="1"/>
              <a:t>constraints</a:t>
            </a:r>
            <a:r>
              <a:rPr lang="fr-FR" dirty="0"/>
              <a:t> and the </a:t>
            </a:r>
            <a:r>
              <a:rPr lang="fr-FR" dirty="0" err="1"/>
              <a:t>early</a:t>
            </a:r>
            <a:r>
              <a:rPr lang="fr-FR" dirty="0"/>
              <a:t> </a:t>
            </a:r>
            <a:r>
              <a:rPr lang="fr-FR" dirty="0" err="1"/>
              <a:t>maturity</a:t>
            </a:r>
            <a:r>
              <a:rPr lang="fr-FR" dirty="0"/>
              <a:t> of HIS adoption in Benin.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233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Data collection relies </a:t>
            </a:r>
            <a:r>
              <a:rPr lang="fr-FR" dirty="0" err="1"/>
              <a:t>exclusively</a:t>
            </a:r>
            <a:r>
              <a:rPr lang="fr-FR" dirty="0"/>
              <a:t> on </a:t>
            </a:r>
            <a:r>
              <a:rPr lang="fr-FR" dirty="0" err="1"/>
              <a:t>secondary</a:t>
            </a:r>
            <a:r>
              <a:rPr lang="fr-FR" dirty="0"/>
              <a:t> sources, </a:t>
            </a:r>
            <a:r>
              <a:rPr lang="fr-FR" dirty="0" err="1"/>
              <a:t>including</a:t>
            </a:r>
            <a:r>
              <a:rPr lang="fr-FR" dirty="0"/>
              <a:t> </a:t>
            </a:r>
            <a:r>
              <a:rPr lang="fr-FR" dirty="0" err="1"/>
              <a:t>peer-reviewed</a:t>
            </a:r>
            <a:r>
              <a:rPr lang="fr-FR" dirty="0"/>
              <a:t> journal articles, </a:t>
            </a:r>
            <a:r>
              <a:rPr lang="fr-FR" dirty="0" err="1"/>
              <a:t>policy</a:t>
            </a:r>
            <a:r>
              <a:rPr lang="fr-FR" dirty="0"/>
              <a:t> documents, and reports </a:t>
            </a:r>
            <a:r>
              <a:rPr lang="fr-FR" dirty="0" err="1"/>
              <a:t>from</a:t>
            </a:r>
            <a:r>
              <a:rPr lang="fr-FR" dirty="0"/>
              <a:t> international </a:t>
            </a:r>
            <a:r>
              <a:rPr lang="fr-FR" dirty="0" err="1"/>
              <a:t>health</a:t>
            </a:r>
            <a:r>
              <a:rPr lang="fr-FR" dirty="0"/>
              <a:t> organisations. </a:t>
            </a:r>
            <a:r>
              <a:rPr lang="fr-FR" dirty="0" err="1"/>
              <a:t>Databases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</a:t>
            </a:r>
            <a:r>
              <a:rPr lang="fr-FR" dirty="0" err="1"/>
              <a:t>Scopus</a:t>
            </a:r>
            <a:r>
              <a:rPr lang="fr-FR" dirty="0"/>
              <a:t>, PubMed, IEEE Xplore, and </a:t>
            </a:r>
            <a:r>
              <a:rPr lang="fr-FR" dirty="0" err="1"/>
              <a:t>ScienceDirect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.</a:t>
            </a:r>
          </a:p>
          <a:p>
            <a:r>
              <a:rPr lang="fr-FR" dirty="0"/>
              <a:t>A </a:t>
            </a:r>
            <a:r>
              <a:rPr lang="fr-FR" dirty="0" err="1"/>
              <a:t>systematic</a:t>
            </a:r>
            <a:r>
              <a:rPr lang="fr-FR" dirty="0"/>
              <a:t> screening process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predefined</a:t>
            </a:r>
            <a:r>
              <a:rPr lang="fr-FR" dirty="0"/>
              <a:t> inclusion and exclusion </a:t>
            </a:r>
            <a:r>
              <a:rPr lang="fr-FR" dirty="0" err="1"/>
              <a:t>criteria</a:t>
            </a:r>
            <a:r>
              <a:rPr lang="fr-FR" dirty="0"/>
              <a:t>, </a:t>
            </a:r>
            <a:r>
              <a:rPr lang="fr-FR" dirty="0" err="1"/>
              <a:t>followed</a:t>
            </a:r>
            <a:r>
              <a:rPr lang="fr-FR" dirty="0"/>
              <a:t> by </a:t>
            </a:r>
            <a:r>
              <a:rPr lang="fr-FR" dirty="0" err="1"/>
              <a:t>quality</a:t>
            </a:r>
            <a:r>
              <a:rPr lang="fr-FR" dirty="0"/>
              <a:t> </a:t>
            </a:r>
            <a:r>
              <a:rPr lang="fr-FR" dirty="0" err="1"/>
              <a:t>appraisal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recognised</a:t>
            </a:r>
            <a:r>
              <a:rPr lang="fr-FR" dirty="0"/>
              <a:t> </a:t>
            </a:r>
            <a:r>
              <a:rPr lang="fr-FR" dirty="0" err="1"/>
              <a:t>frameworks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CASP.</a:t>
            </a:r>
          </a:p>
          <a:p>
            <a:r>
              <a:rPr lang="fr-FR" dirty="0"/>
              <a:t>Data </a:t>
            </a:r>
            <a:r>
              <a:rPr lang="fr-FR" dirty="0" err="1"/>
              <a:t>analysis</a:t>
            </a:r>
            <a:r>
              <a:rPr lang="fr-FR" dirty="0"/>
              <a:t> </a:t>
            </a:r>
            <a:r>
              <a:rPr lang="fr-FR" dirty="0" err="1"/>
              <a:t>employed</a:t>
            </a:r>
            <a:r>
              <a:rPr lang="fr-FR" dirty="0"/>
              <a:t> </a:t>
            </a:r>
            <a:r>
              <a:rPr lang="fr-FR" dirty="0" err="1"/>
              <a:t>thematic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to </a:t>
            </a:r>
            <a:r>
              <a:rPr lang="fr-FR" dirty="0" err="1"/>
              <a:t>identify</a:t>
            </a:r>
            <a:r>
              <a:rPr lang="fr-FR" dirty="0"/>
              <a:t> </a:t>
            </a:r>
            <a:r>
              <a:rPr lang="fr-FR" dirty="0" err="1"/>
              <a:t>recurring</a:t>
            </a:r>
            <a:r>
              <a:rPr lang="fr-FR" dirty="0"/>
              <a:t> concepts </a:t>
            </a:r>
            <a:r>
              <a:rPr lang="fr-FR" dirty="0" err="1"/>
              <a:t>related</a:t>
            </a:r>
            <a:r>
              <a:rPr lang="fr-FR" dirty="0"/>
              <a:t> to infrastructure </a:t>
            </a:r>
            <a:r>
              <a:rPr lang="fr-FR" dirty="0" err="1"/>
              <a:t>readiness</a:t>
            </a:r>
            <a:r>
              <a:rPr lang="fr-FR" dirty="0"/>
              <a:t>, </a:t>
            </a:r>
            <a:r>
              <a:rPr lang="fr-FR" dirty="0" err="1"/>
              <a:t>governance</a:t>
            </a:r>
            <a:r>
              <a:rPr lang="fr-FR" dirty="0"/>
              <a:t>, </a:t>
            </a:r>
            <a:r>
              <a:rPr lang="fr-FR" dirty="0" err="1"/>
              <a:t>workforce</a:t>
            </a:r>
            <a:r>
              <a:rPr lang="fr-FR" dirty="0"/>
              <a:t> </a:t>
            </a:r>
            <a:r>
              <a:rPr lang="fr-FR" dirty="0" err="1"/>
              <a:t>capacity</a:t>
            </a:r>
            <a:r>
              <a:rPr lang="fr-FR" dirty="0"/>
              <a:t>, and </a:t>
            </a:r>
            <a:r>
              <a:rPr lang="fr-FR" dirty="0" err="1"/>
              <a:t>interoperability</a:t>
            </a:r>
            <a:r>
              <a:rPr lang="fr-FR" dirty="0"/>
              <a:t>. </a:t>
            </a:r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themes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mapped</a:t>
            </a:r>
            <a:r>
              <a:rPr lang="fr-FR" dirty="0"/>
              <a:t> </a:t>
            </a:r>
            <a:r>
              <a:rPr lang="fr-FR" dirty="0" err="1"/>
              <a:t>against</a:t>
            </a:r>
            <a:r>
              <a:rPr lang="fr-FR" dirty="0"/>
              <a:t> the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theoretical</a:t>
            </a:r>
            <a:r>
              <a:rPr lang="fr-FR" dirty="0"/>
              <a:t> </a:t>
            </a:r>
            <a:r>
              <a:rPr lang="fr-FR" dirty="0" err="1"/>
              <a:t>frameworks</a:t>
            </a:r>
            <a:r>
              <a:rPr lang="fr-FR" dirty="0"/>
              <a:t> to support </a:t>
            </a:r>
            <a:r>
              <a:rPr lang="fr-FR" dirty="0" err="1"/>
              <a:t>structured</a:t>
            </a:r>
            <a:r>
              <a:rPr lang="fr-FR" dirty="0"/>
              <a:t> </a:t>
            </a:r>
            <a:r>
              <a:rPr lang="fr-FR" dirty="0" err="1"/>
              <a:t>synthesis</a:t>
            </a:r>
            <a:r>
              <a:rPr lang="fr-FR" dirty="0"/>
              <a:t> and </a:t>
            </a:r>
            <a:r>
              <a:rPr lang="fr-FR" dirty="0" err="1"/>
              <a:t>interpretation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J" sz="12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5FC15-A07E-E5EC-4D65-AC16DAF4F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F0D321-C498-D0E0-6924-08BAEBF8BC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A671F1-D4D3-5FB6-9633-C968E303F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Although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secondary</a:t>
            </a:r>
            <a:r>
              <a:rPr lang="fr-FR" dirty="0"/>
              <a:t> data and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involve</a:t>
            </a:r>
            <a:r>
              <a:rPr lang="fr-FR" dirty="0"/>
              <a:t> direct </a:t>
            </a:r>
            <a:r>
              <a:rPr lang="fr-FR" dirty="0" err="1"/>
              <a:t>human</a:t>
            </a:r>
            <a:r>
              <a:rPr lang="fr-FR" dirty="0"/>
              <a:t> participation, </a:t>
            </a:r>
            <a:r>
              <a:rPr lang="fr-FR" dirty="0" err="1"/>
              <a:t>ethical</a:t>
            </a:r>
            <a:r>
              <a:rPr lang="fr-FR" dirty="0"/>
              <a:t> </a:t>
            </a:r>
            <a:r>
              <a:rPr lang="fr-FR" dirty="0" err="1"/>
              <a:t>considerations</a:t>
            </a:r>
            <a:r>
              <a:rPr lang="fr-FR" dirty="0"/>
              <a:t> </a:t>
            </a:r>
            <a:r>
              <a:rPr lang="fr-FR" dirty="0" err="1"/>
              <a:t>remain</a:t>
            </a:r>
            <a:r>
              <a:rPr lang="fr-FR" dirty="0"/>
              <a:t> essential.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include</a:t>
            </a:r>
            <a:r>
              <a:rPr lang="fr-FR" dirty="0"/>
              <a:t> </a:t>
            </a:r>
            <a:r>
              <a:rPr lang="fr-FR" dirty="0" err="1"/>
              <a:t>accurate</a:t>
            </a:r>
            <a:r>
              <a:rPr lang="fr-FR" dirty="0"/>
              <a:t> </a:t>
            </a:r>
            <a:r>
              <a:rPr lang="fr-FR" dirty="0" err="1"/>
              <a:t>representation</a:t>
            </a:r>
            <a:r>
              <a:rPr lang="fr-FR" dirty="0"/>
              <a:t> of country case </a:t>
            </a:r>
            <a:r>
              <a:rPr lang="fr-FR" dirty="0" err="1"/>
              <a:t>studies</a:t>
            </a:r>
            <a:r>
              <a:rPr lang="fr-FR" dirty="0"/>
              <a:t>, </a:t>
            </a:r>
            <a:r>
              <a:rPr lang="fr-FR" dirty="0" err="1"/>
              <a:t>proper</a:t>
            </a:r>
            <a:r>
              <a:rPr lang="fr-FR" dirty="0"/>
              <a:t> attribution of sources, and </a:t>
            </a:r>
            <a:r>
              <a:rPr lang="fr-FR" dirty="0" err="1"/>
              <a:t>avoidance</a:t>
            </a:r>
            <a:r>
              <a:rPr lang="fr-FR" dirty="0"/>
              <a:t> of </a:t>
            </a:r>
            <a:r>
              <a:rPr lang="fr-FR" dirty="0" err="1"/>
              <a:t>selective</a:t>
            </a:r>
            <a:r>
              <a:rPr lang="fr-FR" dirty="0"/>
              <a:t> </a:t>
            </a:r>
            <a:r>
              <a:rPr lang="fr-FR" dirty="0" err="1"/>
              <a:t>reporting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bias</a:t>
            </a:r>
            <a:r>
              <a:rPr lang="fr-FR" dirty="0"/>
              <a:t> conclusions.</a:t>
            </a:r>
          </a:p>
          <a:p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ethical</a:t>
            </a:r>
            <a:r>
              <a:rPr lang="fr-FR" dirty="0"/>
              <a:t> </a:t>
            </a:r>
            <a:r>
              <a:rPr lang="fr-FR" dirty="0" err="1"/>
              <a:t>reflection</a:t>
            </a:r>
            <a:r>
              <a:rPr lang="fr-FR" dirty="0"/>
              <a:t> </a:t>
            </a:r>
            <a:r>
              <a:rPr lang="fr-FR" dirty="0" err="1"/>
              <a:t>concerns</a:t>
            </a:r>
            <a:r>
              <a:rPr lang="fr-FR" dirty="0"/>
              <a:t> digital </a:t>
            </a:r>
            <a:r>
              <a:rPr lang="fr-FR" dirty="0" err="1"/>
              <a:t>sovereignty</a:t>
            </a:r>
            <a:r>
              <a:rPr lang="fr-FR" dirty="0"/>
              <a:t> and data </a:t>
            </a:r>
            <a:r>
              <a:rPr lang="fr-FR" dirty="0" err="1"/>
              <a:t>governance</a:t>
            </a:r>
            <a:r>
              <a:rPr lang="fr-FR" dirty="0"/>
              <a:t>, </a:t>
            </a:r>
            <a:r>
              <a:rPr lang="fr-FR" dirty="0" err="1"/>
              <a:t>particularly</a:t>
            </a:r>
            <a:r>
              <a:rPr lang="fr-FR" dirty="0"/>
              <a:t> in the </a:t>
            </a:r>
            <a:r>
              <a:rPr lang="fr-FR" dirty="0" err="1"/>
              <a:t>context</a:t>
            </a:r>
            <a:r>
              <a:rPr lang="fr-FR" dirty="0"/>
              <a:t> of cloud-</a:t>
            </a:r>
            <a:r>
              <a:rPr lang="fr-FR" dirty="0" err="1"/>
              <a:t>hosted</a:t>
            </a:r>
            <a:r>
              <a:rPr lang="fr-FR" dirty="0"/>
              <a:t> </a:t>
            </a:r>
            <a:r>
              <a:rPr lang="fr-FR" dirty="0" err="1"/>
              <a:t>health</a:t>
            </a:r>
            <a:r>
              <a:rPr lang="fr-FR" dirty="0"/>
              <a:t> data in </a:t>
            </a:r>
            <a:r>
              <a:rPr lang="fr-FR" dirty="0" err="1"/>
              <a:t>African</a:t>
            </a:r>
            <a:r>
              <a:rPr lang="fr-FR" dirty="0"/>
              <a:t> countries.</a:t>
            </a:r>
          </a:p>
          <a:p>
            <a:r>
              <a:rPr lang="fr-FR" dirty="0"/>
              <a:t>Risks </a:t>
            </a:r>
            <a:r>
              <a:rPr lang="fr-FR" dirty="0" err="1"/>
              <a:t>such</a:t>
            </a:r>
            <a:r>
              <a:rPr lang="fr-FR" dirty="0"/>
              <a:t> as publication </a:t>
            </a:r>
            <a:r>
              <a:rPr lang="fr-FR" dirty="0" err="1"/>
              <a:t>bias</a:t>
            </a:r>
            <a:r>
              <a:rPr lang="fr-FR" dirty="0"/>
              <a:t> and over-</a:t>
            </a:r>
            <a:r>
              <a:rPr lang="fr-FR" dirty="0" err="1"/>
              <a:t>reliance</a:t>
            </a:r>
            <a:r>
              <a:rPr lang="fr-FR" dirty="0"/>
              <a:t> on </a:t>
            </a:r>
            <a:r>
              <a:rPr lang="fr-FR" dirty="0" err="1"/>
              <a:t>successful</a:t>
            </a:r>
            <a:r>
              <a:rPr lang="fr-FR" dirty="0"/>
              <a:t> case </a:t>
            </a:r>
            <a:r>
              <a:rPr lang="fr-FR" dirty="0" err="1"/>
              <a:t>studies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</a:t>
            </a:r>
            <a:r>
              <a:rPr lang="fr-FR" dirty="0" err="1"/>
              <a:t>mitigated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inclusion of </a:t>
            </a:r>
            <a:r>
              <a:rPr lang="fr-FR" dirty="0" err="1"/>
              <a:t>both</a:t>
            </a:r>
            <a:r>
              <a:rPr lang="fr-FR" dirty="0"/>
              <a:t> positive and </a:t>
            </a:r>
            <a:r>
              <a:rPr lang="fr-FR" dirty="0" err="1"/>
              <a:t>critical</a:t>
            </a:r>
            <a:r>
              <a:rPr lang="fr-FR" dirty="0"/>
              <a:t> perspectives, as </a:t>
            </a:r>
            <a:r>
              <a:rPr lang="fr-FR" dirty="0" err="1"/>
              <a:t>well</a:t>
            </a:r>
            <a:r>
              <a:rPr lang="fr-FR" dirty="0"/>
              <a:t> as </a:t>
            </a:r>
            <a:r>
              <a:rPr lang="fr-FR" dirty="0" err="1"/>
              <a:t>literature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diverse </a:t>
            </a:r>
            <a:r>
              <a:rPr lang="fr-FR" dirty="0" err="1"/>
              <a:t>regional</a:t>
            </a:r>
            <a:r>
              <a:rPr lang="fr-FR" dirty="0"/>
              <a:t> </a:t>
            </a:r>
            <a:r>
              <a:rPr lang="fr-FR" dirty="0" err="1"/>
              <a:t>contexts</a:t>
            </a:r>
            <a:r>
              <a:rPr lang="fr-F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4D39D-F0FC-74CC-8E81-FBA61CF81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877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fr-FR"/>
              <a:t>Cliquez sur l'icône pour ajouter un tableau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‹N°›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10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7.xml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7954" y="1068403"/>
            <a:ext cx="8918350" cy="2634915"/>
          </a:xfrm>
        </p:spPr>
        <p:txBody>
          <a:bodyPr/>
          <a:lstStyle/>
          <a:p>
            <a:pPr algn="ctr"/>
            <a:r>
              <a:rPr lang="en-GB" sz="3200" noProof="0" dirty="0"/>
              <a:t>Cloud-Based Hospital Information Systems (HIS) and Their Role in </a:t>
            </a:r>
            <a:br>
              <a:rPr lang="en-GB" sz="3200" noProof="0" dirty="0"/>
            </a:br>
            <a:r>
              <a:rPr lang="en-GB" sz="3200" noProof="0" dirty="0"/>
              <a:t>Transforming Healthcare Delivery in Benin: Comparative Insights from </a:t>
            </a:r>
            <a:br>
              <a:rPr lang="en-GB" sz="3200" noProof="0" dirty="0"/>
            </a:br>
            <a:r>
              <a:rPr lang="en-GB" sz="3200" noProof="0" dirty="0"/>
              <a:t>Other African Countries </a:t>
            </a:r>
            <a:br>
              <a:rPr lang="en-GB" sz="3200" noProof="0" dirty="0"/>
            </a:br>
            <a:endParaRPr lang="en-GB" sz="3200" noProof="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F6BC8A-7B02-5996-A6BD-5D5786D01465}"/>
              </a:ext>
            </a:extLst>
          </p:cNvPr>
          <p:cNvSpPr txBox="1"/>
          <p:nvPr/>
        </p:nvSpPr>
        <p:spPr>
          <a:xfrm>
            <a:off x="9047747" y="6488668"/>
            <a:ext cx="3144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1" noProof="0" dirty="0">
                <a:solidFill>
                  <a:schemeClr val="bg1"/>
                </a:solidFill>
              </a:rPr>
              <a:t>Presented By Nelson </a:t>
            </a:r>
            <a:r>
              <a:rPr lang="en-GB" b="1" i="1" noProof="0" dirty="0" err="1">
                <a:solidFill>
                  <a:schemeClr val="bg1"/>
                </a:solidFill>
              </a:rPr>
              <a:t>Akaffou</a:t>
            </a:r>
            <a:endParaRPr lang="en-GB" b="1" i="1" noProof="0" dirty="0">
              <a:solidFill>
                <a:schemeClr val="bg1"/>
              </a:solidFill>
            </a:endParaRPr>
          </a:p>
        </p:txBody>
      </p:sp>
      <p:pic>
        <p:nvPicPr>
          <p:cNvPr id="20" name="Audio 19">
            <a:extLst>
              <a:ext uri="{FF2B5EF4-FFF2-40B4-BE49-F238E27FC236}">
                <a16:creationId xmlns:a16="http://schemas.microsoft.com/office/drawing/2014/main" id="{F59E4B19-15F8-10C9-DC05-7F2F44C183A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75"/>
    </mc:Choice>
    <mc:Fallback>
      <p:transition spd="slow" advTm="80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A903F-D70D-C67B-A417-EAAF8FBF9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7F78-37AF-F9A6-93A1-7E13F6200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Artefacts Produced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E2246-2132-8380-0073-94DF3B3B7B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1815977"/>
          </a:xfrm>
        </p:spPr>
        <p:txBody>
          <a:bodyPr tIns="457200">
            <a:normAutofit lnSpcReduction="10000"/>
          </a:bodyPr>
          <a:lstStyle/>
          <a:p>
            <a:r>
              <a:rPr lang="en-GB" noProof="0" dirty="0"/>
              <a:t>Conceptual framework</a:t>
            </a:r>
          </a:p>
          <a:p>
            <a:r>
              <a:rPr lang="en-GB" noProof="0" dirty="0"/>
              <a:t>Comparative matrix</a:t>
            </a:r>
          </a:p>
          <a:p>
            <a:r>
              <a:rPr lang="en-GB" noProof="0" dirty="0"/>
              <a:t>Policy recommendations</a:t>
            </a:r>
          </a:p>
        </p:txBody>
      </p:sp>
      <p:pic>
        <p:nvPicPr>
          <p:cNvPr id="16" name="Audio 15">
            <a:extLst>
              <a:ext uri="{FF2B5EF4-FFF2-40B4-BE49-F238E27FC236}">
                <a16:creationId xmlns:a16="http://schemas.microsoft.com/office/drawing/2014/main" id="{EDFB83C7-86DD-FF53-BF99-9ADCEFF3FB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754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43"/>
    </mc:Choice>
    <mc:Fallback>
      <p:transition spd="slow" advTm="35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BEE7D-BB80-7FA0-3AC5-578AF3361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5A3D7-7DAA-4AD5-9F3E-7E602E48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08D82-696C-208D-4E43-0D9E0DF4022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4" y="2281239"/>
            <a:ext cx="6950075" cy="3099654"/>
          </a:xfrm>
        </p:spPr>
        <p:txBody>
          <a:bodyPr tIns="457200">
            <a:normAutofit/>
          </a:bodyPr>
          <a:lstStyle/>
          <a:p>
            <a:r>
              <a:rPr lang="en-GB" noProof="0" dirty="0"/>
              <a:t>Literature consolidation</a:t>
            </a:r>
          </a:p>
          <a:p>
            <a:r>
              <a:rPr lang="en-GB" noProof="0" dirty="0"/>
              <a:t>Analysis</a:t>
            </a:r>
          </a:p>
          <a:p>
            <a:r>
              <a:rPr lang="en-GB" noProof="0" dirty="0"/>
              <a:t>Framework development</a:t>
            </a:r>
          </a:p>
          <a:p>
            <a:r>
              <a:rPr lang="en-GB" noProof="0" dirty="0"/>
              <a:t>Writing &amp; review</a:t>
            </a: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D7DC8340-4E61-D13E-FB55-112BE51A27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2103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77"/>
    </mc:Choice>
    <mc:Fallback>
      <p:transition spd="slow" advTm="29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5782" y="134753"/>
            <a:ext cx="5486400" cy="1191125"/>
          </a:xfrm>
        </p:spPr>
        <p:txBody>
          <a:bodyPr/>
          <a:lstStyle/>
          <a:p>
            <a:r>
              <a:rPr lang="en-GB" noProof="0" dirty="0"/>
              <a:t>Conclusion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ECF43410-DB71-0D11-8549-D017D02F788F}"/>
              </a:ext>
            </a:extLst>
          </p:cNvPr>
          <p:cNvSpPr txBox="1">
            <a:spLocks/>
          </p:cNvSpPr>
          <p:nvPr/>
        </p:nvSpPr>
        <p:spPr>
          <a:xfrm>
            <a:off x="3495186" y="1173408"/>
            <a:ext cx="6950075" cy="3099654"/>
          </a:xfrm>
          <a:prstGeom prst="rect">
            <a:avLst/>
          </a:prstGeom>
        </p:spPr>
        <p:txBody>
          <a:bodyPr tIns="457200">
            <a:normAutofit/>
          </a:bodyPr>
          <a:lstStyle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  <a:p>
            <a:r>
              <a:rPr lang="fr-FR" dirty="0"/>
              <a:t>Strong </a:t>
            </a:r>
            <a:r>
              <a:rPr lang="fr-FR" dirty="0" err="1"/>
              <a:t>potential</a:t>
            </a:r>
            <a:r>
              <a:rPr lang="fr-FR" dirty="0"/>
              <a:t> of cloud-</a:t>
            </a:r>
            <a:r>
              <a:rPr lang="fr-FR" dirty="0" err="1"/>
              <a:t>based</a:t>
            </a:r>
            <a:r>
              <a:rPr lang="fr-FR" dirty="0"/>
              <a:t> HIS</a:t>
            </a:r>
            <a:endParaRPr lang="en-GB" dirty="0"/>
          </a:p>
          <a:p>
            <a:r>
              <a:rPr lang="fr-FR" dirty="0" err="1"/>
              <a:t>Success</a:t>
            </a:r>
            <a:r>
              <a:rPr lang="fr-FR" dirty="0"/>
              <a:t> </a:t>
            </a:r>
            <a:r>
              <a:rPr lang="fr-FR" dirty="0" err="1"/>
              <a:t>factors</a:t>
            </a:r>
            <a:endParaRPr lang="en-GB" dirty="0"/>
          </a:p>
          <a:p>
            <a:r>
              <a:rPr lang="fr-FR" dirty="0"/>
              <a:t>Dual contribution</a:t>
            </a:r>
            <a:endParaRPr lang="en-GB" dirty="0"/>
          </a:p>
        </p:txBody>
      </p:sp>
      <p:pic>
        <p:nvPicPr>
          <p:cNvPr id="29" name="Audio 28">
            <a:extLst>
              <a:ext uri="{FF2B5EF4-FFF2-40B4-BE49-F238E27FC236}">
                <a16:creationId xmlns:a16="http://schemas.microsoft.com/office/drawing/2014/main" id="{06FF7365-A6F5-296F-D00C-5ABF2302D44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10"/>
    </mc:Choice>
    <mc:Fallback>
      <p:transition spd="slow" advTm="37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9" grpId="0"/>
      <p:bldP spid="2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/>
          <a:lstStyle/>
          <a:p>
            <a:r>
              <a:rPr lang="en-GB" noProof="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99B60-BF79-A832-6AD4-6C6FC6CE431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478" y="1106924"/>
            <a:ext cx="6681784" cy="4138845"/>
          </a:xfrm>
        </p:spPr>
        <p:txBody>
          <a:bodyPr>
            <a:normAutofit/>
          </a:bodyPr>
          <a:lstStyle/>
          <a:p>
            <a:r>
              <a:rPr lang="fr-FR" sz="1900" dirty="0"/>
              <a:t>Davis, F.D. (1989) </a:t>
            </a:r>
            <a:r>
              <a:rPr lang="fr-FR" sz="1900" i="1" dirty="0" err="1"/>
              <a:t>Perceived</a:t>
            </a:r>
            <a:r>
              <a:rPr lang="fr-FR" sz="1900" i="1" dirty="0"/>
              <a:t> </a:t>
            </a:r>
            <a:r>
              <a:rPr lang="fr-FR" sz="1900" i="1" dirty="0" err="1"/>
              <a:t>usefulness</a:t>
            </a:r>
            <a:r>
              <a:rPr lang="fr-FR" sz="1900" i="1" dirty="0"/>
              <a:t>, </a:t>
            </a:r>
            <a:r>
              <a:rPr lang="fr-FR" sz="1900" i="1" dirty="0" err="1"/>
              <a:t>perceived</a:t>
            </a:r>
            <a:r>
              <a:rPr lang="fr-FR" sz="1900" i="1" dirty="0"/>
              <a:t> </a:t>
            </a:r>
            <a:r>
              <a:rPr lang="fr-FR" sz="1900" i="1" dirty="0" err="1"/>
              <a:t>ease</a:t>
            </a:r>
            <a:r>
              <a:rPr lang="fr-FR" sz="1900" i="1" dirty="0"/>
              <a:t> of use, and user acceptance of IT</a:t>
            </a:r>
            <a:r>
              <a:rPr lang="fr-FR" sz="1900" dirty="0"/>
              <a:t>. MIS </a:t>
            </a:r>
            <a:r>
              <a:rPr lang="fr-FR" sz="1900" dirty="0" err="1"/>
              <a:t>Quarterly</a:t>
            </a:r>
            <a:r>
              <a:rPr lang="fr-FR" sz="1900" dirty="0"/>
              <a:t>, 13(3), pp. 319–340.</a:t>
            </a:r>
          </a:p>
          <a:p>
            <a:r>
              <a:rPr lang="fr-FR" sz="1900" dirty="0" err="1"/>
              <a:t>DeLone</a:t>
            </a:r>
            <a:r>
              <a:rPr lang="fr-FR" sz="1900" dirty="0"/>
              <a:t>, W.H. and McLean, E.R. (2003) </a:t>
            </a:r>
            <a:r>
              <a:rPr lang="fr-FR" sz="1900" i="1" dirty="0"/>
              <a:t>The </a:t>
            </a:r>
            <a:r>
              <a:rPr lang="fr-FR" sz="1900" i="1" dirty="0" err="1"/>
              <a:t>DeLone</a:t>
            </a:r>
            <a:r>
              <a:rPr lang="fr-FR" sz="1900" i="1" dirty="0"/>
              <a:t> and McLean model of IS </a:t>
            </a:r>
            <a:r>
              <a:rPr lang="fr-FR" sz="1900" i="1" dirty="0" err="1"/>
              <a:t>success</a:t>
            </a:r>
            <a:r>
              <a:rPr lang="fr-FR" sz="1900" dirty="0"/>
              <a:t>. Journal of Management Information </a:t>
            </a:r>
            <a:r>
              <a:rPr lang="fr-FR" sz="1900" dirty="0" err="1"/>
              <a:t>Systems</a:t>
            </a:r>
            <a:r>
              <a:rPr lang="fr-FR" sz="1900" dirty="0"/>
              <a:t>, 19(4), pp. 9–30.</a:t>
            </a:r>
          </a:p>
          <a:p>
            <a:r>
              <a:rPr lang="fr-FR" sz="1900" dirty="0" err="1"/>
              <a:t>Yusof</a:t>
            </a:r>
            <a:r>
              <a:rPr lang="fr-FR" sz="1900" dirty="0"/>
              <a:t>, M.M. et al. (2008) </a:t>
            </a:r>
            <a:r>
              <a:rPr lang="fr-FR" sz="1900" i="1" dirty="0"/>
              <a:t>HOT-Fit </a:t>
            </a:r>
            <a:r>
              <a:rPr lang="fr-FR" sz="1900" i="1" dirty="0" err="1"/>
              <a:t>framework</a:t>
            </a:r>
            <a:r>
              <a:rPr lang="fr-FR" sz="1900" i="1" dirty="0"/>
              <a:t> for HIS </a:t>
            </a:r>
            <a:r>
              <a:rPr lang="fr-FR" sz="1900" i="1" dirty="0" err="1"/>
              <a:t>evaluation</a:t>
            </a:r>
            <a:r>
              <a:rPr lang="fr-FR" sz="1900" dirty="0"/>
              <a:t>. International Journal of </a:t>
            </a:r>
            <a:r>
              <a:rPr lang="fr-FR" sz="1900" dirty="0" err="1"/>
              <a:t>Medical</a:t>
            </a:r>
            <a:r>
              <a:rPr lang="fr-FR" sz="1900" dirty="0"/>
              <a:t> </a:t>
            </a:r>
            <a:r>
              <a:rPr lang="fr-FR" sz="1900" dirty="0" err="1"/>
              <a:t>Informatics</a:t>
            </a:r>
            <a:r>
              <a:rPr lang="fr-FR" sz="1900" dirty="0"/>
              <a:t>, 77(6), pp. 386–398.</a:t>
            </a:r>
          </a:p>
          <a:p>
            <a:r>
              <a:rPr lang="fr-FR" sz="1900" dirty="0"/>
              <a:t>World </a:t>
            </a:r>
            <a:r>
              <a:rPr lang="fr-FR" sz="1900" dirty="0" err="1"/>
              <a:t>Health</a:t>
            </a:r>
            <a:r>
              <a:rPr lang="fr-FR" sz="1900" dirty="0"/>
              <a:t> </a:t>
            </a:r>
            <a:r>
              <a:rPr lang="fr-FR" sz="1900" dirty="0" err="1"/>
              <a:t>Organization</a:t>
            </a:r>
            <a:r>
              <a:rPr lang="fr-FR" sz="1900" dirty="0"/>
              <a:t> (2023) </a:t>
            </a:r>
            <a:r>
              <a:rPr lang="fr-FR" sz="1900" i="1" dirty="0"/>
              <a:t>Global Digital </a:t>
            </a:r>
            <a:r>
              <a:rPr lang="fr-FR" sz="1900" i="1" dirty="0" err="1"/>
              <a:t>Health</a:t>
            </a:r>
            <a:r>
              <a:rPr lang="fr-FR" sz="1900" i="1" dirty="0"/>
              <a:t> </a:t>
            </a:r>
            <a:r>
              <a:rPr lang="fr-FR" sz="1900" i="1" dirty="0" err="1"/>
              <a:t>Strategy</a:t>
            </a:r>
            <a:r>
              <a:rPr lang="fr-FR" sz="1900" i="1" dirty="0"/>
              <a:t> 2024–2030</a:t>
            </a:r>
            <a:r>
              <a:rPr lang="fr-FR" sz="1900" dirty="0"/>
              <a:t>.</a:t>
            </a:r>
          </a:p>
          <a:p>
            <a:r>
              <a:rPr lang="fr-FR" sz="1900" dirty="0" err="1"/>
              <a:t>Tchibozo</a:t>
            </a:r>
            <a:r>
              <a:rPr lang="fr-FR" sz="1900" dirty="0"/>
              <a:t>, R. et al. (2024) </a:t>
            </a:r>
            <a:r>
              <a:rPr lang="fr-FR" sz="1900" i="1" dirty="0"/>
              <a:t>Digital </a:t>
            </a:r>
            <a:r>
              <a:rPr lang="fr-FR" sz="1900" i="1" dirty="0" err="1"/>
              <a:t>Health</a:t>
            </a:r>
            <a:r>
              <a:rPr lang="fr-FR" sz="1900" i="1" dirty="0"/>
              <a:t> Infrastructure in Benin</a:t>
            </a:r>
            <a:r>
              <a:rPr lang="fr-FR" sz="1900" dirty="0"/>
              <a:t>.</a:t>
            </a:r>
          </a:p>
          <a:p>
            <a:r>
              <a:rPr lang="fr-FR" sz="1900" dirty="0"/>
              <a:t>Boateng, R. et al. (2021) </a:t>
            </a:r>
            <a:r>
              <a:rPr lang="fr-FR" sz="1900" i="1" dirty="0"/>
              <a:t>Digital </a:t>
            </a:r>
            <a:r>
              <a:rPr lang="fr-FR" sz="1900" i="1" dirty="0" err="1"/>
              <a:t>Health</a:t>
            </a:r>
            <a:r>
              <a:rPr lang="fr-FR" sz="1900" i="1" dirty="0"/>
              <a:t> Adoption in </a:t>
            </a:r>
            <a:r>
              <a:rPr lang="fr-FR" sz="1900" i="1" dirty="0" err="1"/>
              <a:t>Africa</a:t>
            </a:r>
            <a:r>
              <a:rPr lang="fr-FR" sz="1900" dirty="0"/>
              <a:t>.</a:t>
            </a:r>
          </a:p>
          <a:p>
            <a:endParaRPr lang="en-GB" noProof="0" dirty="0"/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C9F700A9-E6AB-E98A-C16A-2BB215CF91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8"/>
    </mc:Choice>
    <mc:Fallback>
      <p:transition spd="slow" advTm="8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GB" noProof="0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r>
              <a:rPr lang="en-GB" noProof="0" dirty="0"/>
              <a:t>Nelson </a:t>
            </a:r>
            <a:r>
              <a:rPr lang="en-GB" noProof="0" dirty="0" err="1"/>
              <a:t>Akaffou</a:t>
            </a:r>
            <a:endParaRPr lang="en-GB" noProof="0" dirty="0"/>
          </a:p>
          <a:p>
            <a:r>
              <a:rPr lang="en-GB" noProof="0" dirty="0"/>
              <a:t>University of Essex - online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8B21D93D-0A63-27EB-764D-58D29BFABB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2"/>
    </mc:Choice>
    <mc:Fallback>
      <p:transition spd="slow" advTm="5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Research Problem &amp; Significance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4234949" cy="2114299"/>
          </a:xfrm>
        </p:spPr>
        <p:txBody>
          <a:bodyPr tIns="180000">
            <a:normAutofit/>
          </a:bodyPr>
          <a:lstStyle/>
          <a:p>
            <a:pPr marL="0" indent="0">
              <a:buNone/>
            </a:pPr>
            <a:r>
              <a:rPr lang="en-GB" sz="1600" noProof="0" dirty="0">
                <a:solidFill>
                  <a:sysClr val="windowText" lastClr="000000"/>
                </a:solidFill>
              </a:rPr>
              <a:t>Current Situation in Benin</a:t>
            </a:r>
          </a:p>
          <a:p>
            <a:r>
              <a:rPr lang="en-GB" sz="1600" noProof="0" dirty="0"/>
              <a:t>Fragmented Hospital Information Systems</a:t>
            </a:r>
          </a:p>
          <a:p>
            <a:r>
              <a:rPr lang="en-GB" sz="1600" noProof="0" dirty="0"/>
              <a:t>Predominantly on-premise, isolated solutions</a:t>
            </a:r>
          </a:p>
          <a:p>
            <a:r>
              <a:rPr lang="en-GB" sz="1600" noProof="0" dirty="0"/>
              <a:t>Limited interoperability between facilities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E4F0DA6-443E-E404-EE26-727354A4E2EA}"/>
              </a:ext>
            </a:extLst>
          </p:cNvPr>
          <p:cNvSpPr txBox="1">
            <a:spLocks/>
          </p:cNvSpPr>
          <p:nvPr/>
        </p:nvSpPr>
        <p:spPr>
          <a:xfrm>
            <a:off x="6984693" y="3338387"/>
            <a:ext cx="4234949" cy="2114299"/>
          </a:xfrm>
          <a:prstGeom prst="rect">
            <a:avLst/>
          </a:prstGeom>
        </p:spPr>
        <p:txBody>
          <a:bodyPr vert="horz" lIns="0" tIns="1800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noProof="0" dirty="0">
                <a:solidFill>
                  <a:schemeClr val="bg1"/>
                </a:solidFill>
              </a:rPr>
              <a:t>Why it matter</a:t>
            </a:r>
          </a:p>
          <a:p>
            <a:r>
              <a:rPr lang="en-GB" sz="1600" noProof="0" dirty="0"/>
              <a:t>Limited empirical research in Francophone West Africa</a:t>
            </a:r>
          </a:p>
          <a:p>
            <a:r>
              <a:rPr lang="en-GB" sz="1600" noProof="0" dirty="0"/>
              <a:t>Strong relevance for policy and digital health strategy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D46666B-60EB-3A67-C755-668421BB0351}"/>
              </a:ext>
            </a:extLst>
          </p:cNvPr>
          <p:cNvSpPr txBox="1">
            <a:spLocks/>
          </p:cNvSpPr>
          <p:nvPr/>
        </p:nvSpPr>
        <p:spPr>
          <a:xfrm>
            <a:off x="2102977" y="4629951"/>
            <a:ext cx="4234949" cy="2114299"/>
          </a:xfrm>
          <a:prstGeom prst="rect">
            <a:avLst/>
          </a:prstGeom>
        </p:spPr>
        <p:txBody>
          <a:bodyPr vert="horz" lIns="0" tIns="1800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noProof="0" dirty="0">
                <a:solidFill>
                  <a:schemeClr val="bg1"/>
                </a:solidFill>
              </a:rPr>
              <a:t>Key Challenges</a:t>
            </a:r>
          </a:p>
          <a:p>
            <a:r>
              <a:rPr lang="en-GB" sz="1600" noProof="0" dirty="0"/>
              <a:t>Weak digital infrastructure (especially rural areas)</a:t>
            </a:r>
          </a:p>
          <a:p>
            <a:r>
              <a:rPr lang="en-GB" sz="1600" noProof="0" dirty="0"/>
              <a:t>Limited health IT skills</a:t>
            </a:r>
          </a:p>
          <a:p>
            <a:r>
              <a:rPr lang="en-GB" sz="1600" noProof="0" dirty="0"/>
              <a:t>Governance and regulatory gaps</a:t>
            </a:r>
          </a:p>
        </p:txBody>
      </p:sp>
      <p:pic>
        <p:nvPicPr>
          <p:cNvPr id="48" name="Audio 47">
            <a:extLst>
              <a:ext uri="{FF2B5EF4-FFF2-40B4-BE49-F238E27FC236}">
                <a16:creationId xmlns:a16="http://schemas.microsoft.com/office/drawing/2014/main" id="{83255426-16E4-C768-36C3-85EEA7EBB4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98"/>
    </mc:Choice>
    <mc:Fallback>
      <p:transition spd="slow" advTm="93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874606"/>
            <a:ext cx="10873740" cy="908474"/>
          </a:xfrm>
        </p:spPr>
        <p:txBody>
          <a:bodyPr/>
          <a:lstStyle/>
          <a:p>
            <a:r>
              <a:rPr lang="en-GB" noProof="0" dirty="0"/>
              <a:t>Research Question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68354" y="2281238"/>
            <a:ext cx="10499746" cy="22028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200" noProof="0" dirty="0"/>
              <a:t>To what extent can cloud-based Hospital Information Systems improve healthcare delivery in Benin, and what lessons can be drawn from other African countries with more advanced HIS implementations?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GB" noProof="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GB" noProof="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GB" noProof="0" dirty="0"/>
            </a:p>
          </p:txBody>
        </p:sp>
      </p:grpSp>
      <p:sp>
        <p:nvSpPr>
          <p:cNvPr id="6" name="ZoneTexte 5">
            <a:extLst>
              <a:ext uri="{FF2B5EF4-FFF2-40B4-BE49-F238E27FC236}">
                <a16:creationId xmlns:a16="http://schemas.microsoft.com/office/drawing/2014/main" id="{295E6F5B-E59D-EDE1-4CED-8C5D10CA7CBF}"/>
              </a:ext>
            </a:extLst>
          </p:cNvPr>
          <p:cNvSpPr txBox="1"/>
          <p:nvPr/>
        </p:nvSpPr>
        <p:spPr>
          <a:xfrm>
            <a:off x="6031230" y="4589487"/>
            <a:ext cx="482697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b="1" noProof="0" dirty="0">
                <a:solidFill>
                  <a:schemeClr val="bg1"/>
                </a:solidFill>
              </a:rPr>
              <a:t>Focus</a:t>
            </a:r>
          </a:p>
          <a:p>
            <a:pPr>
              <a:buNone/>
            </a:pPr>
            <a:endParaRPr lang="en-GB" noProof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Evaluation (not assumption of success)</a:t>
            </a:r>
          </a:p>
          <a:p>
            <a:pPr>
              <a:buFont typeface="Arial" panose="020B0604020202020204" pitchFamily="34" charset="0"/>
              <a:buChar char="•"/>
            </a:pPr>
            <a:endParaRPr lang="en-GB" noProof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Context-sensitive analysis</a:t>
            </a:r>
          </a:p>
          <a:p>
            <a:pPr>
              <a:buFont typeface="Arial" panose="020B0604020202020204" pitchFamily="34" charset="0"/>
              <a:buChar char="•"/>
            </a:pPr>
            <a:endParaRPr lang="en-GB" noProof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Comparative African perspective</a:t>
            </a:r>
          </a:p>
        </p:txBody>
      </p:sp>
      <p:pic>
        <p:nvPicPr>
          <p:cNvPr id="34" name="Audio 33">
            <a:extLst>
              <a:ext uri="{FF2B5EF4-FFF2-40B4-BE49-F238E27FC236}">
                <a16:creationId xmlns:a16="http://schemas.microsoft.com/office/drawing/2014/main" id="{E704259E-69C3-77DE-26FA-A9286530D0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78"/>
    </mc:Choice>
    <mc:Fallback>
      <p:transition spd="slow" advTm="56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D5FB8-5FBD-4FC5-5EF7-1A9C57F24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FF5D2-D72A-1E96-8D66-CCD9AB563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Aim and Objectives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DF6E47B-CF5A-29D8-8D2E-E0BA68FB5173}"/>
              </a:ext>
            </a:extLst>
          </p:cNvPr>
          <p:cNvSpPr txBox="1">
            <a:spLocks/>
          </p:cNvSpPr>
          <p:nvPr/>
        </p:nvSpPr>
        <p:spPr>
          <a:xfrm>
            <a:off x="294786" y="2246069"/>
            <a:ext cx="5314706" cy="1464285"/>
          </a:xfrm>
          <a:prstGeom prst="rect">
            <a:avLst/>
          </a:prstGeom>
        </p:spPr>
        <p:txBody>
          <a:bodyPr vert="horz" lIns="0" tIns="1800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noProof="0" dirty="0">
                <a:solidFill>
                  <a:sysClr val="windowText" lastClr="000000"/>
                </a:solidFill>
              </a:rPr>
              <a:t>Research Aim</a:t>
            </a:r>
          </a:p>
          <a:p>
            <a:r>
              <a:rPr lang="en-GB" sz="1600" noProof="0" dirty="0"/>
              <a:t> Evaluate the potential of cloud-based HIS to enhance healthcare delivery in Benin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83A6058-6E56-A8D5-1B14-E487FA766948}"/>
              </a:ext>
            </a:extLst>
          </p:cNvPr>
          <p:cNvSpPr txBox="1">
            <a:spLocks/>
          </p:cNvSpPr>
          <p:nvPr/>
        </p:nvSpPr>
        <p:spPr>
          <a:xfrm>
            <a:off x="4062046" y="3710354"/>
            <a:ext cx="7614139" cy="2789310"/>
          </a:xfrm>
          <a:prstGeom prst="rect">
            <a:avLst/>
          </a:prstGeom>
        </p:spPr>
        <p:txBody>
          <a:bodyPr vert="horz" lIns="0" tIns="180000" rIns="0" bIns="0" rtlCol="0">
            <a:normAutofit fontScale="40000" lnSpcReduction="20000"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900" noProof="0" dirty="0">
                <a:solidFill>
                  <a:sysClr val="windowText" lastClr="000000"/>
                </a:solidFill>
              </a:rPr>
              <a:t>Objectives</a:t>
            </a:r>
          </a:p>
          <a:p>
            <a:r>
              <a:rPr lang="en-GB" sz="4900" noProof="0" dirty="0"/>
              <a:t>Assess the current HIS landscape in Benin</a:t>
            </a:r>
          </a:p>
          <a:p>
            <a:r>
              <a:rPr lang="en-GB" sz="4900" noProof="0" dirty="0"/>
              <a:t>Identify benefits and constraints of cloud-based HIS</a:t>
            </a:r>
          </a:p>
          <a:p>
            <a:r>
              <a:rPr lang="en-GB" sz="4900" noProof="0" dirty="0"/>
              <a:t>Compare Benin with selected African countries</a:t>
            </a:r>
          </a:p>
          <a:p>
            <a:r>
              <a:rPr lang="en-GB" sz="4900" noProof="0" dirty="0"/>
              <a:t>Analyse organisational, human, and technical readiness</a:t>
            </a:r>
          </a:p>
          <a:p>
            <a:r>
              <a:rPr lang="en-GB" sz="4900" noProof="0" dirty="0"/>
              <a:t>Propose a contextual adoption framework</a:t>
            </a:r>
          </a:p>
        </p:txBody>
      </p:sp>
      <p:pic>
        <p:nvPicPr>
          <p:cNvPr id="21" name="Audio 20">
            <a:extLst>
              <a:ext uri="{FF2B5EF4-FFF2-40B4-BE49-F238E27FC236}">
                <a16:creationId xmlns:a16="http://schemas.microsoft.com/office/drawing/2014/main" id="{704007EA-370B-F42F-457C-23EF146998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6876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94"/>
    </mc:Choice>
    <mc:Fallback>
      <p:transition spd="slow" advTm="75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778365" cy="805571"/>
          </a:xfrm>
        </p:spPr>
        <p:txBody>
          <a:bodyPr/>
          <a:lstStyle/>
          <a:p>
            <a:r>
              <a:rPr lang="en-GB" noProof="0" dirty="0"/>
              <a:t>Key Literature Landscape 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95686671-E6BE-C34C-858B-479E25253C54}"/>
              </a:ext>
            </a:extLst>
          </p:cNvPr>
          <p:cNvSpPr/>
          <p:nvPr/>
        </p:nvSpPr>
        <p:spPr>
          <a:xfrm>
            <a:off x="149375" y="778292"/>
            <a:ext cx="4739807" cy="341141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 b="1" kern="100" noProof="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GB" sz="1500" b="1" kern="100" noProof="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3200" b="1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Digital health in Africa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HIS as enablers of efficiency, safety, and governance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Importance of integrated EMR and clinical systems</a:t>
            </a:r>
          </a:p>
          <a:p>
            <a:pPr algn="ctr"/>
            <a:br>
              <a:rPr lang="en-GB" sz="3200" kern="1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noProof="0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12CDB36-29ED-A4D9-B1C0-35F22D867222}"/>
              </a:ext>
            </a:extLst>
          </p:cNvPr>
          <p:cNvSpPr/>
          <p:nvPr/>
        </p:nvSpPr>
        <p:spPr>
          <a:xfrm>
            <a:off x="5639521" y="805571"/>
            <a:ext cx="5377826" cy="341141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 b="1" kern="100" noProof="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endParaRPr lang="en-GB" sz="1500" b="1" kern="100" noProof="0" dirty="0">
              <a:solidFill>
                <a:schemeClr val="bg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3200" b="1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Cloud computing in healthcare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Scalability and cost optimisation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Reduced infrastructure burden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Risks: data sovereignty, cybersecurity</a:t>
            </a:r>
          </a:p>
          <a:p>
            <a:pPr algn="ctr"/>
            <a:br>
              <a:rPr lang="en-GB" sz="3200" kern="1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noProof="0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1245935-0AB5-61F1-C08A-C5B72AA750C9}"/>
              </a:ext>
            </a:extLst>
          </p:cNvPr>
          <p:cNvSpPr/>
          <p:nvPr/>
        </p:nvSpPr>
        <p:spPr>
          <a:xfrm>
            <a:off x="2945182" y="3692770"/>
            <a:ext cx="4739806" cy="316523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Identified gaps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Overfocus on anglophone African countries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Limited organisational and governance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>
                <a:solidFill>
                  <a:schemeClr val="bg1"/>
                </a:solidFill>
              </a:rPr>
              <a:t>Lack of Francophone West African evidence</a:t>
            </a:r>
          </a:p>
          <a:p>
            <a:pPr algn="ctr"/>
            <a:endParaRPr lang="en-GB" sz="3200" noProof="0" dirty="0">
              <a:solidFill>
                <a:schemeClr val="bg1"/>
              </a:solidFill>
            </a:endParaRPr>
          </a:p>
        </p:txBody>
      </p:sp>
      <p:pic>
        <p:nvPicPr>
          <p:cNvPr id="23" name="Audio 22">
            <a:extLst>
              <a:ext uri="{FF2B5EF4-FFF2-40B4-BE49-F238E27FC236}">
                <a16:creationId xmlns:a16="http://schemas.microsoft.com/office/drawing/2014/main" id="{D9C09D68-19E5-CA02-005D-FBC91C2CAD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88"/>
    </mc:Choice>
    <mc:Fallback>
      <p:transition spd="slow" advTm="92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7FC0F-F296-4F43-38A1-072DAA574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EED4-91CE-D087-DC6E-1B54BF58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Theoretical Frameworks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BC546-DB50-A342-E481-67B923E8998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4" y="2281238"/>
            <a:ext cx="10027383" cy="4225070"/>
          </a:xfrm>
        </p:spPr>
        <p:txBody>
          <a:bodyPr tIns="457200">
            <a:normAutofit fontScale="85000" lnSpcReduction="20000"/>
          </a:bodyPr>
          <a:lstStyle/>
          <a:p>
            <a:pPr marL="0" indent="0">
              <a:buNone/>
            </a:pPr>
            <a:r>
              <a:rPr lang="en-GB" u="sng" noProof="0" dirty="0"/>
              <a:t>Frameworks Used :</a:t>
            </a:r>
          </a:p>
          <a:p>
            <a:r>
              <a:rPr lang="en-GB" noProof="0" dirty="0"/>
              <a:t>Technology Acceptance Model (TAM)</a:t>
            </a:r>
          </a:p>
          <a:p>
            <a:pPr lvl="1"/>
            <a:r>
              <a:rPr lang="en-GB" noProof="0" dirty="0"/>
              <a:t>User acceptance and perceived usefulness</a:t>
            </a:r>
          </a:p>
          <a:p>
            <a:r>
              <a:rPr lang="en-GB" noProof="0" dirty="0"/>
              <a:t>HOT-Fit Framework</a:t>
            </a:r>
          </a:p>
          <a:p>
            <a:pPr lvl="1"/>
            <a:r>
              <a:rPr lang="en-GB" noProof="0" dirty="0"/>
              <a:t>Human, organisational, and technical alignment</a:t>
            </a:r>
          </a:p>
          <a:p>
            <a:r>
              <a:rPr lang="en-GB" noProof="0" dirty="0" err="1"/>
              <a:t>DeLone</a:t>
            </a:r>
            <a:r>
              <a:rPr lang="en-GB" noProof="0" dirty="0"/>
              <a:t> &amp; McLean IS Success Model</a:t>
            </a:r>
          </a:p>
          <a:p>
            <a:pPr lvl="1"/>
            <a:r>
              <a:rPr lang="en-GB" noProof="0" dirty="0"/>
              <a:t>System quality, use, and net benefits</a:t>
            </a:r>
          </a:p>
          <a:p>
            <a:pPr marL="0" indent="0">
              <a:buNone/>
            </a:pPr>
            <a:r>
              <a:rPr lang="en-GB" u="sng" noProof="0" dirty="0"/>
              <a:t>Rationale :</a:t>
            </a:r>
          </a:p>
          <a:p>
            <a:r>
              <a:rPr lang="en-GB" noProof="0" dirty="0"/>
              <a:t>Multi-level analysis of HIS adoption</a:t>
            </a:r>
          </a:p>
          <a:p>
            <a:r>
              <a:rPr lang="en-GB" noProof="0" dirty="0"/>
              <a:t>Links acceptance → readiness → success</a:t>
            </a:r>
          </a:p>
        </p:txBody>
      </p:sp>
      <p:pic>
        <p:nvPicPr>
          <p:cNvPr id="29" name="Audio 28">
            <a:extLst>
              <a:ext uri="{FF2B5EF4-FFF2-40B4-BE49-F238E27FC236}">
                <a16:creationId xmlns:a16="http://schemas.microsoft.com/office/drawing/2014/main" id="{0014FE41-E0FF-9C49-7828-679E4DA6B8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61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99"/>
    </mc:Choice>
    <mc:Fallback>
      <p:transition spd="slow" advTm="71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A9A9A7-F1D2-237D-AC72-E21A286F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/>
          <a:lstStyle/>
          <a:p>
            <a:r>
              <a:rPr lang="en-GB" noProof="0" dirty="0"/>
              <a:t>Methodology Overview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599E48-8C07-3829-028E-50A6CA04494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95074" y="584005"/>
            <a:ext cx="8902565" cy="2844995"/>
          </a:xfrm>
        </p:spPr>
        <p:txBody>
          <a:bodyPr>
            <a:no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br>
              <a:rPr lang="en-GB" sz="3200" kern="100" noProof="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noProof="0" dirty="0"/>
          </a:p>
        </p:txBody>
      </p:sp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470BF049-6BD9-05F7-C560-FAF2439EC7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816869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2" name="Audio 21">
            <a:extLst>
              <a:ext uri="{FF2B5EF4-FFF2-40B4-BE49-F238E27FC236}">
                <a16:creationId xmlns:a16="http://schemas.microsoft.com/office/drawing/2014/main" id="{2D42D345-7776-8D5C-4C40-9C08D5EF5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95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26"/>
    </mc:Choice>
    <mc:Fallback>
      <p:transition spd="slow" advTm="70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6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GB" noProof="0" dirty="0"/>
              <a:t>Data Collection &amp; Analysis </a:t>
            </a:r>
          </a:p>
        </p:txBody>
      </p:sp>
      <p:sp>
        <p:nvSpPr>
          <p:cNvPr id="10" name="Hexagone 9">
            <a:extLst>
              <a:ext uri="{FF2B5EF4-FFF2-40B4-BE49-F238E27FC236}">
                <a16:creationId xmlns:a16="http://schemas.microsoft.com/office/drawing/2014/main" id="{5EF0ABEA-BEB8-18A4-9AC1-BC1E5A668DD3}"/>
              </a:ext>
            </a:extLst>
          </p:cNvPr>
          <p:cNvSpPr/>
          <p:nvPr/>
        </p:nvSpPr>
        <p:spPr>
          <a:xfrm>
            <a:off x="134754" y="2415941"/>
            <a:ext cx="3696102" cy="406667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tlCol="0" anchor="t" anchorCtr="0"/>
          <a:lstStyle/>
          <a:p>
            <a:pPr algn="ctr"/>
            <a:r>
              <a:rPr lang="en-GB" sz="3200" b="1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Peer-reviewed journals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Policy and institutional 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International health organisations</a:t>
            </a:r>
          </a:p>
          <a:p>
            <a:pPr algn="ctr"/>
            <a:br>
              <a:rPr lang="en-GB" sz="32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noProof="0" dirty="0">
              <a:solidFill>
                <a:schemeClr val="bg1"/>
              </a:solidFill>
            </a:endParaRPr>
          </a:p>
        </p:txBody>
      </p:sp>
      <p:sp>
        <p:nvSpPr>
          <p:cNvPr id="11" name="Hexagone 10">
            <a:extLst>
              <a:ext uri="{FF2B5EF4-FFF2-40B4-BE49-F238E27FC236}">
                <a16:creationId xmlns:a16="http://schemas.microsoft.com/office/drawing/2014/main" id="{88950CCD-8D4C-2A15-0D80-E0EEA07531A2}"/>
              </a:ext>
            </a:extLst>
          </p:cNvPr>
          <p:cNvSpPr/>
          <p:nvPr/>
        </p:nvSpPr>
        <p:spPr>
          <a:xfrm>
            <a:off x="3830856" y="2415941"/>
            <a:ext cx="3696102" cy="406667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GB" sz="3200" b="1" kern="100" noProof="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Databases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sz="20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Scopus, PubMed, IEEE Xplore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sz="20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ScienceDirect, SpringerLink, Google Scholar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br>
              <a:rPr lang="en-GB" sz="3200" kern="1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kern="100" noProof="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Hexagone 11">
            <a:extLst>
              <a:ext uri="{FF2B5EF4-FFF2-40B4-BE49-F238E27FC236}">
                <a16:creationId xmlns:a16="http://schemas.microsoft.com/office/drawing/2014/main" id="{863F86E4-9D59-0453-B833-D0AE182B9152}"/>
              </a:ext>
            </a:extLst>
          </p:cNvPr>
          <p:cNvSpPr/>
          <p:nvPr/>
        </p:nvSpPr>
        <p:spPr>
          <a:xfrm>
            <a:off x="7526958" y="2415941"/>
            <a:ext cx="3696102" cy="4066674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Analysis Techniques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PRISMA-guided screening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Quality appraisal (CASP, AACODS)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Thematic coding and synthesis</a:t>
            </a:r>
          </a:p>
          <a:p>
            <a:pPr algn="ctr"/>
            <a:br>
              <a:rPr lang="en-GB" sz="3200" noProof="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GB" sz="3200" noProof="0" dirty="0">
              <a:solidFill>
                <a:schemeClr val="bg1"/>
              </a:solidFill>
            </a:endParaRPr>
          </a:p>
        </p:txBody>
      </p:sp>
      <p:pic>
        <p:nvPicPr>
          <p:cNvPr id="14" name="Audio 13">
            <a:extLst>
              <a:ext uri="{FF2B5EF4-FFF2-40B4-BE49-F238E27FC236}">
                <a16:creationId xmlns:a16="http://schemas.microsoft.com/office/drawing/2014/main" id="{3C8FF5C7-352D-6A14-6C4B-3819D1616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15"/>
    </mc:Choice>
    <mc:Fallback>
      <p:transition spd="slow" advTm="61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140D0-EC9E-5494-FEF1-137249749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978F-47E9-35ED-DB26-D37C3990A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39" y="70021"/>
            <a:ext cx="5710187" cy="1593507"/>
          </a:xfrm>
        </p:spPr>
        <p:txBody>
          <a:bodyPr/>
          <a:lstStyle/>
          <a:p>
            <a:r>
              <a:rPr lang="en-GB" noProof="0" dirty="0"/>
              <a:t>Ethical Considerations &amp; Risk Assessment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58EE0-497C-65BC-435B-D19EEFD0BD3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1815977"/>
          </a:xfrm>
        </p:spPr>
        <p:txBody>
          <a:bodyPr tIns="72000">
            <a:noAutofit/>
          </a:bodyPr>
          <a:lstStyle/>
          <a:p>
            <a:pPr marL="0" indent="0">
              <a:buNone/>
            </a:pPr>
            <a:r>
              <a:rPr lang="fr-FR" sz="2000" dirty="0" err="1"/>
              <a:t>Ethical</a:t>
            </a:r>
            <a:r>
              <a:rPr lang="fr-FR" sz="2000" dirty="0"/>
              <a:t> </a:t>
            </a:r>
            <a:r>
              <a:rPr lang="fr-FR" sz="2000" dirty="0" err="1"/>
              <a:t>Considerations</a:t>
            </a:r>
            <a:endParaRPr lang="fr-FR" sz="2000" dirty="0"/>
          </a:p>
          <a:p>
            <a:r>
              <a:rPr lang="fr-FR" sz="2000" b="0" dirty="0"/>
              <a:t>Academic </a:t>
            </a:r>
            <a:r>
              <a:rPr lang="fr-FR" sz="2000" b="0" dirty="0" err="1"/>
              <a:t>integrity</a:t>
            </a:r>
            <a:r>
              <a:rPr lang="fr-FR" sz="2000" b="0" dirty="0"/>
              <a:t> and </a:t>
            </a:r>
            <a:r>
              <a:rPr lang="fr-FR" sz="2000" b="0" dirty="0" err="1"/>
              <a:t>accurate</a:t>
            </a:r>
            <a:r>
              <a:rPr lang="fr-FR" sz="2000" b="0" dirty="0"/>
              <a:t> citation</a:t>
            </a:r>
          </a:p>
          <a:p>
            <a:r>
              <a:rPr lang="fr-FR" sz="2000" b="0" dirty="0" err="1"/>
              <a:t>Avoidance</a:t>
            </a:r>
            <a:r>
              <a:rPr lang="fr-FR" sz="2000" b="0" dirty="0"/>
              <a:t> of </a:t>
            </a:r>
            <a:r>
              <a:rPr lang="fr-FR" sz="2000" b="0" dirty="0" err="1"/>
              <a:t>misrepresentation</a:t>
            </a:r>
            <a:r>
              <a:rPr lang="fr-FR" sz="2000" b="0" dirty="0"/>
              <a:t> of country cases</a:t>
            </a:r>
          </a:p>
          <a:p>
            <a:r>
              <a:rPr lang="fr-FR" sz="2000" b="0" dirty="0"/>
              <a:t>Respect for digital </a:t>
            </a:r>
            <a:r>
              <a:rPr lang="fr-FR" sz="2000" b="0" dirty="0" err="1"/>
              <a:t>sovereignty</a:t>
            </a:r>
            <a:r>
              <a:rPr lang="fr-FR" sz="2000" b="0" dirty="0"/>
              <a:t> </a:t>
            </a:r>
            <a:r>
              <a:rPr lang="fr-FR" sz="2000" b="0" dirty="0" err="1"/>
              <a:t>debates</a:t>
            </a:r>
            <a:endParaRPr lang="fr-FR" sz="2000" b="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783303A-01C8-19D4-C2F9-EDC9AAB36043}"/>
              </a:ext>
            </a:extLst>
          </p:cNvPr>
          <p:cNvSpPr txBox="1">
            <a:spLocks/>
          </p:cNvSpPr>
          <p:nvPr/>
        </p:nvSpPr>
        <p:spPr>
          <a:xfrm>
            <a:off x="5839326" y="4097215"/>
            <a:ext cx="5828567" cy="2409093"/>
          </a:xfrm>
          <a:prstGeom prst="rect">
            <a:avLst/>
          </a:prstGeom>
        </p:spPr>
        <p:txBody>
          <a:bodyPr vert="horz" lIns="0" tIns="108000" rIns="0" bIns="0" rtlCol="0">
            <a:normAutofit/>
          </a:bodyPr>
          <a:lstStyle>
            <a:lvl1pPr marL="283464" indent="-283464" algn="l" defTabSz="914400" rtl="0" eaLnBrk="1" latinLnBrk="0" hangingPunct="1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dirty="0"/>
              <a:t>Risk Mitigation</a:t>
            </a:r>
          </a:p>
          <a:p>
            <a:r>
              <a:rPr lang="fr-FR" sz="2000" b="0" dirty="0"/>
              <a:t>Inclusion of </a:t>
            </a:r>
            <a:r>
              <a:rPr lang="fr-FR" sz="2000" b="0" dirty="0" err="1"/>
              <a:t>critical</a:t>
            </a:r>
            <a:r>
              <a:rPr lang="fr-FR" sz="2000" b="0" dirty="0"/>
              <a:t> and </a:t>
            </a:r>
            <a:r>
              <a:rPr lang="fr-FR" sz="2000" b="0" dirty="0" err="1"/>
              <a:t>contrasting</a:t>
            </a:r>
            <a:r>
              <a:rPr lang="fr-FR" sz="2000" b="0" dirty="0"/>
              <a:t> </a:t>
            </a:r>
            <a:r>
              <a:rPr lang="fr-FR" sz="2000" b="0" dirty="0" err="1"/>
              <a:t>studies</a:t>
            </a:r>
            <a:endParaRPr lang="fr-FR" sz="2000" b="0" dirty="0"/>
          </a:p>
          <a:p>
            <a:r>
              <a:rPr lang="fr-FR" sz="2000" b="0" dirty="0"/>
              <a:t>Francophone and anglophone sources</a:t>
            </a:r>
          </a:p>
          <a:p>
            <a:r>
              <a:rPr lang="fr-FR" sz="2000" b="0" dirty="0" err="1"/>
              <a:t>Reflexive</a:t>
            </a:r>
            <a:r>
              <a:rPr lang="fr-FR" sz="2000" b="0" dirty="0"/>
              <a:t> </a:t>
            </a:r>
            <a:r>
              <a:rPr lang="fr-FR" sz="2000" b="0" dirty="0" err="1"/>
              <a:t>analysis</a:t>
            </a:r>
            <a:r>
              <a:rPr lang="fr-FR" sz="2000" b="0" dirty="0"/>
              <a:t> to </a:t>
            </a:r>
            <a:r>
              <a:rPr lang="fr-FR" sz="2000" b="0" dirty="0" err="1"/>
              <a:t>reduce</a:t>
            </a:r>
            <a:r>
              <a:rPr lang="fr-FR" sz="2000" b="0" dirty="0"/>
              <a:t> </a:t>
            </a:r>
            <a:r>
              <a:rPr lang="fr-FR" sz="2000" b="0" dirty="0" err="1"/>
              <a:t>researcher</a:t>
            </a:r>
            <a:r>
              <a:rPr lang="fr-FR" sz="2000" b="0" dirty="0"/>
              <a:t> </a:t>
            </a:r>
            <a:r>
              <a:rPr lang="fr-FR" sz="2000" b="0" dirty="0" err="1"/>
              <a:t>bias</a:t>
            </a:r>
            <a:endParaRPr lang="fr-FR" sz="2000" b="0" dirty="0"/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A6E67FE2-D435-01AF-0526-B88B0FA018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159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43"/>
    </mc:Choice>
    <mc:Fallback>
      <p:transition spd="slow" advTm="53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5.8|2.6|3|6.6|2.3|3.7|2.9|1.4|7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0.7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8.5|7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9.4|2.9|1.6|2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6|11.7|13.6"/>
</p:tagLst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fa02e8a-f011-4328-a5a9-5a8eaa9ce06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A40E1ED5365A45A54AC9236746B099" ma:contentTypeVersion="16" ma:contentTypeDescription="Crée un document." ma:contentTypeScope="" ma:versionID="ea096d9adeab192f74849e3b3aa3c215">
  <xsd:schema xmlns:xsd="http://www.w3.org/2001/XMLSchema" xmlns:xs="http://www.w3.org/2001/XMLSchema" xmlns:p="http://schemas.microsoft.com/office/2006/metadata/properties" xmlns:ns3="cfa02e8a-f011-4328-a5a9-5a8eaa9ce06f" xmlns:ns4="d0869b95-6a57-409c-b8ad-a4d074f73685" targetNamespace="http://schemas.microsoft.com/office/2006/metadata/properties" ma:root="true" ma:fieldsID="aee207f45d190d9261751103268643c4" ns3:_="" ns4:_="">
    <xsd:import namespace="cfa02e8a-f011-4328-a5a9-5a8eaa9ce06f"/>
    <xsd:import namespace="d0869b95-6a57-409c-b8ad-a4d074f7368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a02e8a-f011-4328-a5a9-5a8eaa9ce0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869b95-6a57-409c-b8ad-a4d074f7368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cfa02e8a-f011-4328-a5a9-5a8eaa9ce06f"/>
    <ds:schemaRef ds:uri="http://purl.org/dc/elements/1.1/"/>
    <ds:schemaRef ds:uri="http://schemas.microsoft.com/office/2006/documentManagement/types"/>
    <ds:schemaRef ds:uri="d0869b95-6a57-409c-b8ad-a4d074f73685"/>
    <ds:schemaRef ds:uri="http://schemas.microsoft.com/office/2006/metadata/properti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F636112-4EE8-4108-8CDC-80A1D81648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a02e8a-f011-4328-a5a9-5a8eaa9ce06f"/>
    <ds:schemaRef ds:uri="d0869b95-6a57-409c-b8ad-a4d074f736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{70FBB5B7-4240-46A4-B671-C42B643823CE}tf78853419_win32</Template>
  <TotalTime>6022</TotalTime>
  <Words>1920</Words>
  <Application>Microsoft Macintosh PowerPoint</Application>
  <PresentationFormat>Grand écran</PresentationFormat>
  <Paragraphs>178</Paragraphs>
  <Slides>14</Slides>
  <Notes>14</Notes>
  <HiddenSlides>0</HiddenSlides>
  <MMClips>14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Calibri</vt:lpstr>
      <vt:lpstr>Franklin Gothic Book</vt:lpstr>
      <vt:lpstr>Franklin Gothic Demi</vt:lpstr>
      <vt:lpstr>Custom</vt:lpstr>
      <vt:lpstr>Cloud-Based Hospital Information Systems (HIS) and Their Role in  Transforming Healthcare Delivery in Benin: Comparative Insights from  Other African Countries  </vt:lpstr>
      <vt:lpstr>Research Problem &amp; Significance </vt:lpstr>
      <vt:lpstr>Research Question</vt:lpstr>
      <vt:lpstr>Aim and Objectives </vt:lpstr>
      <vt:lpstr>Key Literature Landscape </vt:lpstr>
      <vt:lpstr>Theoretical Frameworks </vt:lpstr>
      <vt:lpstr>Methodology Overview </vt:lpstr>
      <vt:lpstr>Data Collection &amp; Analysis </vt:lpstr>
      <vt:lpstr>Ethical Considerations &amp; Risk Assessment</vt:lpstr>
      <vt:lpstr>Artefacts Produced</vt:lpstr>
      <vt:lpstr>Timeline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AKAFFOU Nelson (PAC)</dc:creator>
  <cp:lastModifiedBy>AKAFFOU Nelson [PAC/DAF/DSI]</cp:lastModifiedBy>
  <cp:revision>2</cp:revision>
  <dcterms:created xsi:type="dcterms:W3CDTF">2024-10-15T22:22:08Z</dcterms:created>
  <dcterms:modified xsi:type="dcterms:W3CDTF">2026-01-11T13:04:15Z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0x01010007A40E1ED5365A45A54AC9236746B099</vt:lpwstr>
  </property>
</Properties>
</file>

<file path=docProps/thumbnail.jpeg>
</file>